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25"/>
  </p:handoutMasterIdLst>
  <p:sldIdLst>
    <p:sldId id="257" r:id="rId2"/>
    <p:sldId id="268" r:id="rId3"/>
    <p:sldId id="269" r:id="rId4"/>
    <p:sldId id="270" r:id="rId5"/>
    <p:sldId id="274" r:id="rId6"/>
    <p:sldId id="275" r:id="rId7"/>
    <p:sldId id="276" r:id="rId8"/>
    <p:sldId id="277" r:id="rId9"/>
    <p:sldId id="278" r:id="rId10"/>
    <p:sldId id="272" r:id="rId11"/>
    <p:sldId id="280" r:id="rId12"/>
    <p:sldId id="281" r:id="rId13"/>
    <p:sldId id="282" r:id="rId14"/>
    <p:sldId id="279" r:id="rId15"/>
    <p:sldId id="347" r:id="rId16"/>
    <p:sldId id="365" r:id="rId17"/>
    <p:sldId id="355" r:id="rId18"/>
    <p:sldId id="356" r:id="rId19"/>
    <p:sldId id="362" r:id="rId20"/>
    <p:sldId id="363" r:id="rId21"/>
    <p:sldId id="360" r:id="rId22"/>
    <p:sldId id="361" r:id="rId23"/>
    <p:sldId id="366" r:id="rId24"/>
  </p:sldIdLst>
  <p:sldSz cx="12192000" cy="6858000"/>
  <p:notesSz cx="6797675" cy="9926638"/>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3A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562" y="4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5659" cy="498630"/>
          </a:xfrm>
          <a:prstGeom prst="rect">
            <a:avLst/>
          </a:prstGeom>
        </p:spPr>
        <p:txBody>
          <a:bodyPr vert="horz" lIns="80275" tIns="40138" rIns="80275" bIns="40138" rtlCol="0"/>
          <a:lstStyle>
            <a:lvl1pPr algn="l">
              <a:defRPr sz="1100"/>
            </a:lvl1pPr>
          </a:lstStyle>
          <a:p>
            <a:endParaRPr lang="fr-FR"/>
          </a:p>
        </p:txBody>
      </p:sp>
      <p:sp>
        <p:nvSpPr>
          <p:cNvPr id="3" name="Espace réservé de la date 2"/>
          <p:cNvSpPr>
            <a:spLocks noGrp="1"/>
          </p:cNvSpPr>
          <p:nvPr>
            <p:ph type="dt" sz="quarter" idx="1"/>
          </p:nvPr>
        </p:nvSpPr>
        <p:spPr>
          <a:xfrm>
            <a:off x="3850246" y="1"/>
            <a:ext cx="2945659" cy="498630"/>
          </a:xfrm>
          <a:prstGeom prst="rect">
            <a:avLst/>
          </a:prstGeom>
        </p:spPr>
        <p:txBody>
          <a:bodyPr vert="horz" lIns="80275" tIns="40138" rIns="80275" bIns="40138" rtlCol="0"/>
          <a:lstStyle>
            <a:lvl1pPr algn="r">
              <a:defRPr sz="1100"/>
            </a:lvl1pPr>
          </a:lstStyle>
          <a:p>
            <a:fld id="{F4743337-82A8-4390-8449-941F0ACBB532}" type="datetimeFigureOut">
              <a:rPr lang="fr-FR" smtClean="0"/>
              <a:t>10/02/2025</a:t>
            </a:fld>
            <a:endParaRPr lang="fr-FR"/>
          </a:p>
        </p:txBody>
      </p:sp>
      <p:sp>
        <p:nvSpPr>
          <p:cNvPr id="4" name="Espace réservé du pied de page 3"/>
          <p:cNvSpPr>
            <a:spLocks noGrp="1"/>
          </p:cNvSpPr>
          <p:nvPr>
            <p:ph type="ftr" sz="quarter" idx="2"/>
          </p:nvPr>
        </p:nvSpPr>
        <p:spPr>
          <a:xfrm>
            <a:off x="0" y="9428010"/>
            <a:ext cx="2945659" cy="498629"/>
          </a:xfrm>
          <a:prstGeom prst="rect">
            <a:avLst/>
          </a:prstGeom>
        </p:spPr>
        <p:txBody>
          <a:bodyPr vert="horz" lIns="80275" tIns="40138" rIns="80275" bIns="40138" rtlCol="0" anchor="b"/>
          <a:lstStyle>
            <a:lvl1pPr algn="l">
              <a:defRPr sz="1100"/>
            </a:lvl1pPr>
          </a:lstStyle>
          <a:p>
            <a:endParaRPr lang="fr-FR"/>
          </a:p>
        </p:txBody>
      </p:sp>
      <p:sp>
        <p:nvSpPr>
          <p:cNvPr id="5" name="Espace réservé du numéro de diapositive 4"/>
          <p:cNvSpPr>
            <a:spLocks noGrp="1"/>
          </p:cNvSpPr>
          <p:nvPr>
            <p:ph type="sldNum" sz="quarter" idx="3"/>
          </p:nvPr>
        </p:nvSpPr>
        <p:spPr>
          <a:xfrm>
            <a:off x="3850246" y="9428010"/>
            <a:ext cx="2945659" cy="498629"/>
          </a:xfrm>
          <a:prstGeom prst="rect">
            <a:avLst/>
          </a:prstGeom>
        </p:spPr>
        <p:txBody>
          <a:bodyPr vert="horz" lIns="80275" tIns="40138" rIns="80275" bIns="40138" rtlCol="0" anchor="b"/>
          <a:lstStyle>
            <a:lvl1pPr algn="r">
              <a:defRPr sz="1100"/>
            </a:lvl1pPr>
          </a:lstStyle>
          <a:p>
            <a:fld id="{FE84A1D7-F716-4957-8A17-2B84721864C9}" type="slidenum">
              <a:rPr lang="fr-FR" smtClean="0"/>
              <a:t>‹N°›</a:t>
            </a:fld>
            <a:endParaRPr lang="fr-FR"/>
          </a:p>
        </p:txBody>
      </p:sp>
    </p:spTree>
    <p:extLst>
      <p:ext uri="{BB962C8B-B14F-4D97-AF65-F5344CB8AC3E}">
        <p14:creationId xmlns:p14="http://schemas.microsoft.com/office/powerpoint/2010/main" val="382570087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9371076" y="0"/>
            <a:ext cx="1219200" cy="6858000"/>
          </a:xfrm>
          <a:custGeom>
            <a:avLst/>
            <a:gdLst/>
            <a:ahLst/>
            <a:cxnLst/>
            <a:rect l="l" t="t" r="r" b="b"/>
            <a:pathLst>
              <a:path w="1219200" h="6858000">
                <a:moveTo>
                  <a:pt x="0" y="0"/>
                </a:moveTo>
                <a:lnTo>
                  <a:pt x="1219200" y="6857999"/>
                </a:lnTo>
              </a:path>
            </a:pathLst>
          </a:custGeom>
          <a:ln w="9528">
            <a:solidFill>
              <a:srgbClr val="BEBEBE"/>
            </a:solidFill>
          </a:ln>
        </p:spPr>
        <p:txBody>
          <a:bodyPr wrap="square" lIns="0" tIns="0" rIns="0" bIns="0" rtlCol="0"/>
          <a:lstStyle/>
          <a:p>
            <a:endParaRPr/>
          </a:p>
        </p:txBody>
      </p:sp>
      <p:sp>
        <p:nvSpPr>
          <p:cNvPr id="17" name="bg object 17"/>
          <p:cNvSpPr/>
          <p:nvPr/>
        </p:nvSpPr>
        <p:spPr>
          <a:xfrm>
            <a:off x="7424928" y="3681983"/>
            <a:ext cx="4763770" cy="3176905"/>
          </a:xfrm>
          <a:custGeom>
            <a:avLst/>
            <a:gdLst/>
            <a:ahLst/>
            <a:cxnLst/>
            <a:rect l="l" t="t" r="r" b="b"/>
            <a:pathLst>
              <a:path w="4763770" h="3176904">
                <a:moveTo>
                  <a:pt x="4763516" y="0"/>
                </a:moveTo>
                <a:lnTo>
                  <a:pt x="0" y="3176589"/>
                </a:lnTo>
              </a:path>
            </a:pathLst>
          </a:custGeom>
          <a:ln w="9528">
            <a:solidFill>
              <a:srgbClr val="D9D9D9"/>
            </a:solidFill>
          </a:ln>
        </p:spPr>
        <p:txBody>
          <a:bodyPr wrap="square" lIns="0" tIns="0" rIns="0" bIns="0" rtlCol="0"/>
          <a:lstStyle/>
          <a:p>
            <a:endParaRPr/>
          </a:p>
        </p:txBody>
      </p:sp>
      <p:sp>
        <p:nvSpPr>
          <p:cNvPr id="18" name="bg object 18"/>
          <p:cNvSpPr/>
          <p:nvPr/>
        </p:nvSpPr>
        <p:spPr>
          <a:xfrm>
            <a:off x="9182101" y="0"/>
            <a:ext cx="3007360" cy="6858000"/>
          </a:xfrm>
          <a:custGeom>
            <a:avLst/>
            <a:gdLst/>
            <a:ahLst/>
            <a:cxnLst/>
            <a:rect l="l" t="t" r="r" b="b"/>
            <a:pathLst>
              <a:path w="3007359" h="6858000">
                <a:moveTo>
                  <a:pt x="3006850" y="0"/>
                </a:moveTo>
                <a:lnTo>
                  <a:pt x="2042483" y="0"/>
                </a:lnTo>
                <a:lnTo>
                  <a:pt x="0" y="6857996"/>
                </a:lnTo>
                <a:lnTo>
                  <a:pt x="3006850" y="6857996"/>
                </a:lnTo>
                <a:lnTo>
                  <a:pt x="3006850" y="0"/>
                </a:lnTo>
                <a:close/>
              </a:path>
            </a:pathLst>
          </a:custGeom>
          <a:solidFill>
            <a:srgbClr val="DDDDDD">
              <a:alpha val="30195"/>
            </a:srgbClr>
          </a:solidFill>
        </p:spPr>
        <p:txBody>
          <a:bodyPr wrap="square" lIns="0" tIns="0" rIns="0" bIns="0" rtlCol="0"/>
          <a:lstStyle/>
          <a:p>
            <a:endParaRPr/>
          </a:p>
        </p:txBody>
      </p:sp>
      <p:sp>
        <p:nvSpPr>
          <p:cNvPr id="19" name="bg object 19"/>
          <p:cNvSpPr/>
          <p:nvPr/>
        </p:nvSpPr>
        <p:spPr>
          <a:xfrm>
            <a:off x="9604335" y="0"/>
            <a:ext cx="2588260" cy="6858000"/>
          </a:xfrm>
          <a:custGeom>
            <a:avLst/>
            <a:gdLst/>
            <a:ahLst/>
            <a:cxnLst/>
            <a:rect l="l" t="t" r="r" b="b"/>
            <a:pathLst>
              <a:path w="2588259" h="6858000">
                <a:moveTo>
                  <a:pt x="2587664" y="0"/>
                </a:moveTo>
                <a:lnTo>
                  <a:pt x="0" y="0"/>
                </a:lnTo>
                <a:lnTo>
                  <a:pt x="1208190" y="6857996"/>
                </a:lnTo>
                <a:lnTo>
                  <a:pt x="2587664" y="6857996"/>
                </a:lnTo>
                <a:lnTo>
                  <a:pt x="2587664" y="0"/>
                </a:lnTo>
                <a:close/>
              </a:path>
            </a:pathLst>
          </a:custGeom>
          <a:solidFill>
            <a:srgbClr val="DDDDDD">
              <a:alpha val="19999"/>
            </a:srgbClr>
          </a:solidFill>
        </p:spPr>
        <p:txBody>
          <a:bodyPr wrap="square" lIns="0" tIns="0" rIns="0" bIns="0" rtlCol="0"/>
          <a:lstStyle/>
          <a:p>
            <a:endParaRPr/>
          </a:p>
        </p:txBody>
      </p:sp>
      <p:sp>
        <p:nvSpPr>
          <p:cNvPr id="20" name="bg object 20"/>
          <p:cNvSpPr/>
          <p:nvPr/>
        </p:nvSpPr>
        <p:spPr>
          <a:xfrm>
            <a:off x="8932164" y="3048000"/>
            <a:ext cx="3260090" cy="3810000"/>
          </a:xfrm>
          <a:custGeom>
            <a:avLst/>
            <a:gdLst/>
            <a:ahLst/>
            <a:cxnLst/>
            <a:rect l="l" t="t" r="r" b="b"/>
            <a:pathLst>
              <a:path w="3260090" h="3810000">
                <a:moveTo>
                  <a:pt x="3259835" y="0"/>
                </a:moveTo>
                <a:lnTo>
                  <a:pt x="0" y="3809999"/>
                </a:lnTo>
                <a:lnTo>
                  <a:pt x="3259835" y="3809999"/>
                </a:lnTo>
                <a:lnTo>
                  <a:pt x="3259835" y="0"/>
                </a:lnTo>
                <a:close/>
              </a:path>
            </a:pathLst>
          </a:custGeom>
          <a:solidFill>
            <a:srgbClr val="B1B1B1">
              <a:alpha val="72155"/>
            </a:srgbClr>
          </a:solidFill>
        </p:spPr>
        <p:txBody>
          <a:bodyPr wrap="square" lIns="0" tIns="0" rIns="0" bIns="0" rtlCol="0"/>
          <a:lstStyle/>
          <a:p>
            <a:endParaRPr/>
          </a:p>
        </p:txBody>
      </p:sp>
      <p:sp>
        <p:nvSpPr>
          <p:cNvPr id="21" name="bg object 21"/>
          <p:cNvSpPr/>
          <p:nvPr/>
        </p:nvSpPr>
        <p:spPr>
          <a:xfrm>
            <a:off x="9337790" y="0"/>
            <a:ext cx="2851785" cy="6858000"/>
          </a:xfrm>
          <a:custGeom>
            <a:avLst/>
            <a:gdLst/>
            <a:ahLst/>
            <a:cxnLst/>
            <a:rect l="l" t="t" r="r" b="b"/>
            <a:pathLst>
              <a:path w="2851784" h="6858000">
                <a:moveTo>
                  <a:pt x="2851161" y="0"/>
                </a:moveTo>
                <a:lnTo>
                  <a:pt x="0" y="0"/>
                </a:lnTo>
                <a:lnTo>
                  <a:pt x="2467620" y="6857996"/>
                </a:lnTo>
                <a:lnTo>
                  <a:pt x="2851161" y="6857996"/>
                </a:lnTo>
                <a:lnTo>
                  <a:pt x="2851161" y="0"/>
                </a:lnTo>
                <a:close/>
              </a:path>
            </a:pathLst>
          </a:custGeom>
          <a:solidFill>
            <a:srgbClr val="858585">
              <a:alpha val="70195"/>
            </a:srgbClr>
          </a:solidFill>
        </p:spPr>
        <p:txBody>
          <a:bodyPr wrap="square" lIns="0" tIns="0" rIns="0" bIns="0" rtlCol="0"/>
          <a:lstStyle/>
          <a:p>
            <a:endParaRPr/>
          </a:p>
        </p:txBody>
      </p:sp>
      <p:sp>
        <p:nvSpPr>
          <p:cNvPr id="22" name="bg object 22"/>
          <p:cNvSpPr/>
          <p:nvPr/>
        </p:nvSpPr>
        <p:spPr>
          <a:xfrm>
            <a:off x="10898124" y="0"/>
            <a:ext cx="1290955" cy="6858000"/>
          </a:xfrm>
          <a:custGeom>
            <a:avLst/>
            <a:gdLst/>
            <a:ahLst/>
            <a:cxnLst/>
            <a:rect l="l" t="t" r="r" b="b"/>
            <a:pathLst>
              <a:path w="1290954" h="6858000">
                <a:moveTo>
                  <a:pt x="1290827" y="0"/>
                </a:moveTo>
                <a:lnTo>
                  <a:pt x="1018958" y="0"/>
                </a:lnTo>
                <a:lnTo>
                  <a:pt x="0" y="6857996"/>
                </a:lnTo>
                <a:lnTo>
                  <a:pt x="1290827" y="6857996"/>
                </a:lnTo>
                <a:lnTo>
                  <a:pt x="1290827" y="0"/>
                </a:lnTo>
                <a:close/>
              </a:path>
            </a:pathLst>
          </a:custGeom>
          <a:solidFill>
            <a:srgbClr val="EBEBEB">
              <a:alpha val="70195"/>
            </a:srgbClr>
          </a:solidFill>
        </p:spPr>
        <p:txBody>
          <a:bodyPr wrap="square" lIns="0" tIns="0" rIns="0" bIns="0" rtlCol="0"/>
          <a:lstStyle/>
          <a:p>
            <a:endParaRPr/>
          </a:p>
        </p:txBody>
      </p:sp>
      <p:sp>
        <p:nvSpPr>
          <p:cNvPr id="23" name="bg object 23"/>
          <p:cNvSpPr/>
          <p:nvPr/>
        </p:nvSpPr>
        <p:spPr>
          <a:xfrm>
            <a:off x="10940749" y="0"/>
            <a:ext cx="1248410" cy="6858000"/>
          </a:xfrm>
          <a:custGeom>
            <a:avLst/>
            <a:gdLst/>
            <a:ahLst/>
            <a:cxnLst/>
            <a:rect l="l" t="t" r="r" b="b"/>
            <a:pathLst>
              <a:path w="1248409" h="6858000">
                <a:moveTo>
                  <a:pt x="1248203" y="0"/>
                </a:moveTo>
                <a:lnTo>
                  <a:pt x="0" y="0"/>
                </a:lnTo>
                <a:lnTo>
                  <a:pt x="1107740" y="6857996"/>
                </a:lnTo>
                <a:lnTo>
                  <a:pt x="1248203" y="6857996"/>
                </a:lnTo>
                <a:lnTo>
                  <a:pt x="1248203" y="0"/>
                </a:lnTo>
                <a:close/>
              </a:path>
            </a:pathLst>
          </a:custGeom>
          <a:solidFill>
            <a:srgbClr val="DDDDDD">
              <a:alpha val="65097"/>
            </a:srgbClr>
          </a:solidFill>
        </p:spPr>
        <p:txBody>
          <a:bodyPr wrap="square" lIns="0" tIns="0" rIns="0" bIns="0" rtlCol="0"/>
          <a:lstStyle/>
          <a:p>
            <a:endParaRPr/>
          </a:p>
        </p:txBody>
      </p:sp>
      <p:sp>
        <p:nvSpPr>
          <p:cNvPr id="24" name="bg object 24"/>
          <p:cNvSpPr/>
          <p:nvPr/>
        </p:nvSpPr>
        <p:spPr>
          <a:xfrm>
            <a:off x="10372344" y="3590544"/>
            <a:ext cx="1816735" cy="3267710"/>
          </a:xfrm>
          <a:custGeom>
            <a:avLst/>
            <a:gdLst/>
            <a:ahLst/>
            <a:cxnLst/>
            <a:rect l="l" t="t" r="r" b="b"/>
            <a:pathLst>
              <a:path w="1816734" h="3267709">
                <a:moveTo>
                  <a:pt x="1816607" y="0"/>
                </a:moveTo>
                <a:lnTo>
                  <a:pt x="0" y="3267455"/>
                </a:lnTo>
                <a:lnTo>
                  <a:pt x="1816607" y="3267455"/>
                </a:lnTo>
                <a:lnTo>
                  <a:pt x="1816607" y="0"/>
                </a:lnTo>
                <a:close/>
              </a:path>
            </a:pathLst>
          </a:custGeom>
          <a:solidFill>
            <a:srgbClr val="DDDDDD">
              <a:alpha val="79998"/>
            </a:srgbClr>
          </a:solidFill>
        </p:spPr>
        <p:txBody>
          <a:bodyPr wrap="square" lIns="0" tIns="0" rIns="0" bIns="0" rtlCol="0"/>
          <a:lstStyle/>
          <a:p>
            <a:endParaRPr/>
          </a:p>
        </p:txBody>
      </p:sp>
      <p:sp>
        <p:nvSpPr>
          <p:cNvPr id="25" name="bg object 25"/>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a:p>
        </p:txBody>
      </p:sp>
      <p:sp>
        <p:nvSpPr>
          <p:cNvPr id="2" name="Holder 2"/>
          <p:cNvSpPr>
            <a:spLocks noGrp="1"/>
          </p:cNvSpPr>
          <p:nvPr>
            <p:ph type="ctrTitle"/>
          </p:nvPr>
        </p:nvSpPr>
        <p:spPr>
          <a:xfrm>
            <a:off x="1977389" y="2377566"/>
            <a:ext cx="6882130" cy="574039"/>
          </a:xfrm>
          <a:prstGeom prst="rect">
            <a:avLst/>
          </a:prstGeom>
        </p:spPr>
        <p:txBody>
          <a:bodyPr wrap="square" lIns="0" tIns="0" rIns="0" bIns="0">
            <a:spAutoFit/>
          </a:bodyPr>
          <a:lstStyle>
            <a:lvl1pPr>
              <a:defRPr sz="5500" b="0" i="0">
                <a:solidFill>
                  <a:schemeClr val="tx1"/>
                </a:solidFill>
                <a:latin typeface="Trebuchet MS"/>
                <a:cs typeface="Trebuchet MS"/>
              </a:defRPr>
            </a:lvl1pPr>
          </a:lstStyle>
          <a:p>
            <a:endParaRPr/>
          </a:p>
        </p:txBody>
      </p:sp>
      <p:sp>
        <p:nvSpPr>
          <p:cNvPr id="3" name="Holder 3"/>
          <p:cNvSpPr>
            <a:spLocks noGrp="1"/>
          </p:cNvSpPr>
          <p:nvPr>
            <p:ph type="subTitle" idx="4"/>
          </p:nvPr>
        </p:nvSpPr>
        <p:spPr>
          <a:xfrm>
            <a:off x="1778000" y="3643376"/>
            <a:ext cx="7717790" cy="1123314"/>
          </a:xfrm>
          <a:prstGeom prst="rect">
            <a:avLst/>
          </a:prstGeom>
        </p:spPr>
        <p:txBody>
          <a:bodyPr wrap="square" lIns="0" tIns="0" rIns="0" bIns="0">
            <a:spAutoFit/>
          </a:bodyPr>
          <a:lstStyle>
            <a:lvl1pPr>
              <a:defRPr sz="18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6" name="Holder 6"/>
          <p:cNvSpPr>
            <a:spLocks noGrp="1"/>
          </p:cNvSpPr>
          <p:nvPr>
            <p:ph type="sldNum" sz="quarter" idx="7"/>
          </p:nvPr>
        </p:nvSpPr>
        <p:spPr/>
        <p:txBody>
          <a:bodyPr lIns="0" tIns="0" rIns="0" bIns="0"/>
          <a:lstStyle>
            <a:lvl1pPr>
              <a:defRPr sz="900" b="0" i="0">
                <a:solidFill>
                  <a:srgbClr val="DDDDDD"/>
                </a:solidFill>
                <a:latin typeface="Trebuchet MS"/>
                <a:cs typeface="Trebuchet MS"/>
              </a:defRPr>
            </a:lvl1pPr>
          </a:lstStyle>
          <a:p>
            <a:pPr marL="97155">
              <a:lnSpc>
                <a:spcPct val="100000"/>
              </a:lnSpc>
              <a:spcBef>
                <a:spcPts val="45"/>
              </a:spcBef>
            </a:pPr>
            <a:fld id="{81D60167-4931-47E6-BA6A-407CBD079E47}" type="slidenum">
              <a:rPr spc="-50"/>
              <a:t>‹N°›</a:t>
            </a:fld>
            <a:endParaRPr spc="-5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500" b="0" i="0">
                <a:solidFill>
                  <a:schemeClr val="tx1"/>
                </a:solidFill>
                <a:latin typeface="Trebuchet MS"/>
                <a:cs typeface="Trebuchet MS"/>
              </a:defRPr>
            </a:lvl1pPr>
          </a:lstStyle>
          <a:p>
            <a:endParaRPr/>
          </a:p>
        </p:txBody>
      </p:sp>
      <p:sp>
        <p:nvSpPr>
          <p:cNvPr id="3" name="Holder 3"/>
          <p:cNvSpPr>
            <a:spLocks noGrp="1"/>
          </p:cNvSpPr>
          <p:nvPr>
            <p:ph type="body" idx="1"/>
          </p:nvPr>
        </p:nvSpPr>
        <p:spPr/>
        <p:txBody>
          <a:bodyPr lIns="0" tIns="0" rIns="0" bIns="0"/>
          <a:lstStyle>
            <a:lvl1pPr>
              <a:defRPr sz="18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6" name="Holder 6"/>
          <p:cNvSpPr>
            <a:spLocks noGrp="1"/>
          </p:cNvSpPr>
          <p:nvPr>
            <p:ph type="sldNum" sz="quarter" idx="7"/>
          </p:nvPr>
        </p:nvSpPr>
        <p:spPr/>
        <p:txBody>
          <a:bodyPr lIns="0" tIns="0" rIns="0" bIns="0"/>
          <a:lstStyle>
            <a:lvl1pPr>
              <a:defRPr sz="900" b="0" i="0">
                <a:solidFill>
                  <a:srgbClr val="DDDDDD"/>
                </a:solidFill>
                <a:latin typeface="Trebuchet MS"/>
                <a:cs typeface="Trebuchet MS"/>
              </a:defRPr>
            </a:lvl1pPr>
          </a:lstStyle>
          <a:p>
            <a:pPr marL="97155">
              <a:lnSpc>
                <a:spcPct val="100000"/>
              </a:lnSpc>
              <a:spcBef>
                <a:spcPts val="45"/>
              </a:spcBef>
            </a:pPr>
            <a:fld id="{81D60167-4931-47E6-BA6A-407CBD079E47}" type="slidenum">
              <a:rPr spc="-50"/>
              <a:t>‹N°›</a:t>
            </a:fld>
            <a:endParaRPr spc="-5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9371076" y="0"/>
            <a:ext cx="1219200" cy="6858000"/>
          </a:xfrm>
          <a:custGeom>
            <a:avLst/>
            <a:gdLst/>
            <a:ahLst/>
            <a:cxnLst/>
            <a:rect l="l" t="t" r="r" b="b"/>
            <a:pathLst>
              <a:path w="1219200" h="6858000">
                <a:moveTo>
                  <a:pt x="0" y="0"/>
                </a:moveTo>
                <a:lnTo>
                  <a:pt x="1219200" y="6857999"/>
                </a:lnTo>
              </a:path>
            </a:pathLst>
          </a:custGeom>
          <a:ln w="9528">
            <a:solidFill>
              <a:srgbClr val="BEBEBE"/>
            </a:solidFill>
          </a:ln>
        </p:spPr>
        <p:txBody>
          <a:bodyPr wrap="square" lIns="0" tIns="0" rIns="0" bIns="0" rtlCol="0"/>
          <a:lstStyle/>
          <a:p>
            <a:endParaRPr/>
          </a:p>
        </p:txBody>
      </p:sp>
      <p:sp>
        <p:nvSpPr>
          <p:cNvPr id="17" name="bg object 17"/>
          <p:cNvSpPr/>
          <p:nvPr/>
        </p:nvSpPr>
        <p:spPr>
          <a:xfrm>
            <a:off x="7424928" y="3681983"/>
            <a:ext cx="4763770" cy="3176905"/>
          </a:xfrm>
          <a:custGeom>
            <a:avLst/>
            <a:gdLst/>
            <a:ahLst/>
            <a:cxnLst/>
            <a:rect l="l" t="t" r="r" b="b"/>
            <a:pathLst>
              <a:path w="4763770" h="3176904">
                <a:moveTo>
                  <a:pt x="4763516" y="0"/>
                </a:moveTo>
                <a:lnTo>
                  <a:pt x="0" y="3176589"/>
                </a:lnTo>
              </a:path>
            </a:pathLst>
          </a:custGeom>
          <a:ln w="9528">
            <a:solidFill>
              <a:srgbClr val="D9D9D9"/>
            </a:solidFill>
          </a:ln>
        </p:spPr>
        <p:txBody>
          <a:bodyPr wrap="square" lIns="0" tIns="0" rIns="0" bIns="0" rtlCol="0"/>
          <a:lstStyle/>
          <a:p>
            <a:endParaRPr/>
          </a:p>
        </p:txBody>
      </p:sp>
      <p:sp>
        <p:nvSpPr>
          <p:cNvPr id="18" name="bg object 18"/>
          <p:cNvSpPr/>
          <p:nvPr/>
        </p:nvSpPr>
        <p:spPr>
          <a:xfrm>
            <a:off x="9182101" y="0"/>
            <a:ext cx="3007360" cy="6858000"/>
          </a:xfrm>
          <a:custGeom>
            <a:avLst/>
            <a:gdLst/>
            <a:ahLst/>
            <a:cxnLst/>
            <a:rect l="l" t="t" r="r" b="b"/>
            <a:pathLst>
              <a:path w="3007359" h="6858000">
                <a:moveTo>
                  <a:pt x="3006850" y="0"/>
                </a:moveTo>
                <a:lnTo>
                  <a:pt x="2042483" y="0"/>
                </a:lnTo>
                <a:lnTo>
                  <a:pt x="0" y="6857996"/>
                </a:lnTo>
                <a:lnTo>
                  <a:pt x="3006850" y="6857996"/>
                </a:lnTo>
                <a:lnTo>
                  <a:pt x="3006850" y="0"/>
                </a:lnTo>
                <a:close/>
              </a:path>
            </a:pathLst>
          </a:custGeom>
          <a:solidFill>
            <a:srgbClr val="DDDDDD">
              <a:alpha val="30195"/>
            </a:srgbClr>
          </a:solidFill>
        </p:spPr>
        <p:txBody>
          <a:bodyPr wrap="square" lIns="0" tIns="0" rIns="0" bIns="0" rtlCol="0"/>
          <a:lstStyle/>
          <a:p>
            <a:endParaRPr/>
          </a:p>
        </p:txBody>
      </p:sp>
      <p:sp>
        <p:nvSpPr>
          <p:cNvPr id="19" name="bg object 19"/>
          <p:cNvSpPr/>
          <p:nvPr/>
        </p:nvSpPr>
        <p:spPr>
          <a:xfrm>
            <a:off x="9604335" y="0"/>
            <a:ext cx="2588260" cy="6858000"/>
          </a:xfrm>
          <a:custGeom>
            <a:avLst/>
            <a:gdLst/>
            <a:ahLst/>
            <a:cxnLst/>
            <a:rect l="l" t="t" r="r" b="b"/>
            <a:pathLst>
              <a:path w="2588259" h="6858000">
                <a:moveTo>
                  <a:pt x="2587664" y="0"/>
                </a:moveTo>
                <a:lnTo>
                  <a:pt x="0" y="0"/>
                </a:lnTo>
                <a:lnTo>
                  <a:pt x="1208190" y="6857996"/>
                </a:lnTo>
                <a:lnTo>
                  <a:pt x="2587664" y="6857996"/>
                </a:lnTo>
                <a:lnTo>
                  <a:pt x="2587664" y="0"/>
                </a:lnTo>
                <a:close/>
              </a:path>
            </a:pathLst>
          </a:custGeom>
          <a:solidFill>
            <a:srgbClr val="DDDDDD">
              <a:alpha val="19999"/>
            </a:srgbClr>
          </a:solidFill>
        </p:spPr>
        <p:txBody>
          <a:bodyPr wrap="square" lIns="0" tIns="0" rIns="0" bIns="0" rtlCol="0"/>
          <a:lstStyle/>
          <a:p>
            <a:endParaRPr/>
          </a:p>
        </p:txBody>
      </p:sp>
      <p:sp>
        <p:nvSpPr>
          <p:cNvPr id="20" name="bg object 20"/>
          <p:cNvSpPr/>
          <p:nvPr/>
        </p:nvSpPr>
        <p:spPr>
          <a:xfrm>
            <a:off x="8932164" y="3048000"/>
            <a:ext cx="3260090" cy="3810000"/>
          </a:xfrm>
          <a:custGeom>
            <a:avLst/>
            <a:gdLst/>
            <a:ahLst/>
            <a:cxnLst/>
            <a:rect l="l" t="t" r="r" b="b"/>
            <a:pathLst>
              <a:path w="3260090" h="3810000">
                <a:moveTo>
                  <a:pt x="3259835" y="0"/>
                </a:moveTo>
                <a:lnTo>
                  <a:pt x="0" y="3809999"/>
                </a:lnTo>
                <a:lnTo>
                  <a:pt x="3259835" y="3809999"/>
                </a:lnTo>
                <a:lnTo>
                  <a:pt x="3259835" y="0"/>
                </a:lnTo>
                <a:close/>
              </a:path>
            </a:pathLst>
          </a:custGeom>
          <a:solidFill>
            <a:srgbClr val="B1B1B1">
              <a:alpha val="72155"/>
            </a:srgbClr>
          </a:solidFill>
        </p:spPr>
        <p:txBody>
          <a:bodyPr wrap="square" lIns="0" tIns="0" rIns="0" bIns="0" rtlCol="0"/>
          <a:lstStyle/>
          <a:p>
            <a:endParaRPr/>
          </a:p>
        </p:txBody>
      </p:sp>
      <p:sp>
        <p:nvSpPr>
          <p:cNvPr id="21" name="bg object 21"/>
          <p:cNvSpPr/>
          <p:nvPr/>
        </p:nvSpPr>
        <p:spPr>
          <a:xfrm>
            <a:off x="9337790" y="0"/>
            <a:ext cx="2851785" cy="6858000"/>
          </a:xfrm>
          <a:custGeom>
            <a:avLst/>
            <a:gdLst/>
            <a:ahLst/>
            <a:cxnLst/>
            <a:rect l="l" t="t" r="r" b="b"/>
            <a:pathLst>
              <a:path w="2851784" h="6858000">
                <a:moveTo>
                  <a:pt x="2851161" y="0"/>
                </a:moveTo>
                <a:lnTo>
                  <a:pt x="0" y="0"/>
                </a:lnTo>
                <a:lnTo>
                  <a:pt x="2467620" y="6857996"/>
                </a:lnTo>
                <a:lnTo>
                  <a:pt x="2851161" y="6857996"/>
                </a:lnTo>
                <a:lnTo>
                  <a:pt x="2851161" y="0"/>
                </a:lnTo>
                <a:close/>
              </a:path>
            </a:pathLst>
          </a:custGeom>
          <a:solidFill>
            <a:srgbClr val="858585">
              <a:alpha val="70195"/>
            </a:srgbClr>
          </a:solidFill>
        </p:spPr>
        <p:txBody>
          <a:bodyPr wrap="square" lIns="0" tIns="0" rIns="0" bIns="0" rtlCol="0"/>
          <a:lstStyle/>
          <a:p>
            <a:endParaRPr/>
          </a:p>
        </p:txBody>
      </p:sp>
      <p:sp>
        <p:nvSpPr>
          <p:cNvPr id="22" name="bg object 22"/>
          <p:cNvSpPr/>
          <p:nvPr/>
        </p:nvSpPr>
        <p:spPr>
          <a:xfrm>
            <a:off x="10898124" y="0"/>
            <a:ext cx="1290955" cy="6858000"/>
          </a:xfrm>
          <a:custGeom>
            <a:avLst/>
            <a:gdLst/>
            <a:ahLst/>
            <a:cxnLst/>
            <a:rect l="l" t="t" r="r" b="b"/>
            <a:pathLst>
              <a:path w="1290954" h="6858000">
                <a:moveTo>
                  <a:pt x="1290827" y="0"/>
                </a:moveTo>
                <a:lnTo>
                  <a:pt x="1018958" y="0"/>
                </a:lnTo>
                <a:lnTo>
                  <a:pt x="0" y="6857996"/>
                </a:lnTo>
                <a:lnTo>
                  <a:pt x="1290827" y="6857996"/>
                </a:lnTo>
                <a:lnTo>
                  <a:pt x="1290827" y="0"/>
                </a:lnTo>
                <a:close/>
              </a:path>
            </a:pathLst>
          </a:custGeom>
          <a:solidFill>
            <a:srgbClr val="EBEBEB">
              <a:alpha val="70195"/>
            </a:srgbClr>
          </a:solidFill>
        </p:spPr>
        <p:txBody>
          <a:bodyPr wrap="square" lIns="0" tIns="0" rIns="0" bIns="0" rtlCol="0"/>
          <a:lstStyle/>
          <a:p>
            <a:endParaRPr/>
          </a:p>
        </p:txBody>
      </p:sp>
      <p:sp>
        <p:nvSpPr>
          <p:cNvPr id="23" name="bg object 23"/>
          <p:cNvSpPr/>
          <p:nvPr/>
        </p:nvSpPr>
        <p:spPr>
          <a:xfrm>
            <a:off x="10940749" y="0"/>
            <a:ext cx="1248410" cy="6858000"/>
          </a:xfrm>
          <a:custGeom>
            <a:avLst/>
            <a:gdLst/>
            <a:ahLst/>
            <a:cxnLst/>
            <a:rect l="l" t="t" r="r" b="b"/>
            <a:pathLst>
              <a:path w="1248409" h="6858000">
                <a:moveTo>
                  <a:pt x="1248203" y="0"/>
                </a:moveTo>
                <a:lnTo>
                  <a:pt x="0" y="0"/>
                </a:lnTo>
                <a:lnTo>
                  <a:pt x="1107740" y="6857996"/>
                </a:lnTo>
                <a:lnTo>
                  <a:pt x="1248203" y="6857996"/>
                </a:lnTo>
                <a:lnTo>
                  <a:pt x="1248203" y="0"/>
                </a:lnTo>
                <a:close/>
              </a:path>
            </a:pathLst>
          </a:custGeom>
          <a:solidFill>
            <a:srgbClr val="DDDDDD">
              <a:alpha val="65097"/>
            </a:srgbClr>
          </a:solidFill>
        </p:spPr>
        <p:txBody>
          <a:bodyPr wrap="square" lIns="0" tIns="0" rIns="0" bIns="0" rtlCol="0"/>
          <a:lstStyle/>
          <a:p>
            <a:endParaRPr/>
          </a:p>
        </p:txBody>
      </p:sp>
      <p:sp>
        <p:nvSpPr>
          <p:cNvPr id="24" name="bg object 24"/>
          <p:cNvSpPr/>
          <p:nvPr/>
        </p:nvSpPr>
        <p:spPr>
          <a:xfrm>
            <a:off x="10372344" y="3590544"/>
            <a:ext cx="1816735" cy="3267710"/>
          </a:xfrm>
          <a:custGeom>
            <a:avLst/>
            <a:gdLst/>
            <a:ahLst/>
            <a:cxnLst/>
            <a:rect l="l" t="t" r="r" b="b"/>
            <a:pathLst>
              <a:path w="1816734" h="3267709">
                <a:moveTo>
                  <a:pt x="1816607" y="0"/>
                </a:moveTo>
                <a:lnTo>
                  <a:pt x="0" y="3267455"/>
                </a:lnTo>
                <a:lnTo>
                  <a:pt x="1816607" y="3267455"/>
                </a:lnTo>
                <a:lnTo>
                  <a:pt x="1816607" y="0"/>
                </a:lnTo>
                <a:close/>
              </a:path>
            </a:pathLst>
          </a:custGeom>
          <a:solidFill>
            <a:srgbClr val="DDDDDD">
              <a:alpha val="79998"/>
            </a:srgbClr>
          </a:solidFill>
        </p:spPr>
        <p:txBody>
          <a:bodyPr wrap="square" lIns="0" tIns="0" rIns="0" bIns="0" rtlCol="0"/>
          <a:lstStyle/>
          <a:p>
            <a:endParaRPr/>
          </a:p>
        </p:txBody>
      </p:sp>
      <p:sp>
        <p:nvSpPr>
          <p:cNvPr id="25" name="bg object 25"/>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5500" b="0" i="0">
                <a:solidFill>
                  <a:schemeClr val="tx1"/>
                </a:solidFill>
                <a:latin typeface="Trebuchet MS"/>
                <a:cs typeface="Trebuchet MS"/>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7" name="Holder 7"/>
          <p:cNvSpPr>
            <a:spLocks noGrp="1"/>
          </p:cNvSpPr>
          <p:nvPr>
            <p:ph type="sldNum" sz="quarter" idx="7"/>
          </p:nvPr>
        </p:nvSpPr>
        <p:spPr/>
        <p:txBody>
          <a:bodyPr lIns="0" tIns="0" rIns="0" bIns="0"/>
          <a:lstStyle>
            <a:lvl1pPr>
              <a:defRPr sz="900" b="0" i="0">
                <a:solidFill>
                  <a:srgbClr val="DDDDDD"/>
                </a:solidFill>
                <a:latin typeface="Trebuchet MS"/>
                <a:cs typeface="Trebuchet MS"/>
              </a:defRPr>
            </a:lvl1pPr>
          </a:lstStyle>
          <a:p>
            <a:pPr marL="97155">
              <a:lnSpc>
                <a:spcPct val="100000"/>
              </a:lnSpc>
              <a:spcBef>
                <a:spcPts val="45"/>
              </a:spcBef>
            </a:pPr>
            <a:fld id="{81D60167-4931-47E6-BA6A-407CBD079E47}" type="slidenum">
              <a:rPr spc="-50"/>
              <a:t>‹N°›</a:t>
            </a:fld>
            <a:endParaRPr spc="-5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500" b="0" i="0">
                <a:solidFill>
                  <a:schemeClr val="tx1"/>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5" name="Holder 5"/>
          <p:cNvSpPr>
            <a:spLocks noGrp="1"/>
          </p:cNvSpPr>
          <p:nvPr>
            <p:ph type="sldNum" sz="quarter" idx="7"/>
          </p:nvPr>
        </p:nvSpPr>
        <p:spPr/>
        <p:txBody>
          <a:bodyPr lIns="0" tIns="0" rIns="0" bIns="0"/>
          <a:lstStyle>
            <a:lvl1pPr>
              <a:defRPr sz="900" b="0" i="0">
                <a:solidFill>
                  <a:srgbClr val="DDDDDD"/>
                </a:solidFill>
                <a:latin typeface="Trebuchet MS"/>
                <a:cs typeface="Trebuchet MS"/>
              </a:defRPr>
            </a:lvl1pPr>
          </a:lstStyle>
          <a:p>
            <a:pPr marL="97155">
              <a:lnSpc>
                <a:spcPct val="100000"/>
              </a:lnSpc>
              <a:spcBef>
                <a:spcPts val="45"/>
              </a:spcBef>
            </a:pPr>
            <a:fld id="{81D60167-4931-47E6-BA6A-407CBD079E47}" type="slidenum">
              <a:rPr spc="-50"/>
              <a:t>‹N°›</a:t>
            </a:fld>
            <a:endParaRPr spc="-5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9371076" y="0"/>
            <a:ext cx="1219200" cy="6858000"/>
          </a:xfrm>
          <a:custGeom>
            <a:avLst/>
            <a:gdLst/>
            <a:ahLst/>
            <a:cxnLst/>
            <a:rect l="l" t="t" r="r" b="b"/>
            <a:pathLst>
              <a:path w="1219200" h="6858000">
                <a:moveTo>
                  <a:pt x="0" y="0"/>
                </a:moveTo>
                <a:lnTo>
                  <a:pt x="1219200" y="6857999"/>
                </a:lnTo>
              </a:path>
            </a:pathLst>
          </a:custGeom>
          <a:ln w="9528">
            <a:solidFill>
              <a:srgbClr val="BEBEBE"/>
            </a:solidFill>
          </a:ln>
        </p:spPr>
        <p:txBody>
          <a:bodyPr wrap="square" lIns="0" tIns="0" rIns="0" bIns="0" rtlCol="0"/>
          <a:lstStyle/>
          <a:p>
            <a:endParaRPr/>
          </a:p>
        </p:txBody>
      </p:sp>
      <p:sp>
        <p:nvSpPr>
          <p:cNvPr id="17" name="bg object 17"/>
          <p:cNvSpPr/>
          <p:nvPr/>
        </p:nvSpPr>
        <p:spPr>
          <a:xfrm>
            <a:off x="7424928" y="3681983"/>
            <a:ext cx="4763770" cy="3176905"/>
          </a:xfrm>
          <a:custGeom>
            <a:avLst/>
            <a:gdLst/>
            <a:ahLst/>
            <a:cxnLst/>
            <a:rect l="l" t="t" r="r" b="b"/>
            <a:pathLst>
              <a:path w="4763770" h="3176904">
                <a:moveTo>
                  <a:pt x="4763516" y="0"/>
                </a:moveTo>
                <a:lnTo>
                  <a:pt x="0" y="3176589"/>
                </a:lnTo>
              </a:path>
            </a:pathLst>
          </a:custGeom>
          <a:ln w="9528">
            <a:solidFill>
              <a:srgbClr val="D9D9D9"/>
            </a:solidFill>
          </a:ln>
        </p:spPr>
        <p:txBody>
          <a:bodyPr wrap="square" lIns="0" tIns="0" rIns="0" bIns="0" rtlCol="0"/>
          <a:lstStyle/>
          <a:p>
            <a:endParaRPr/>
          </a:p>
        </p:txBody>
      </p:sp>
      <p:sp>
        <p:nvSpPr>
          <p:cNvPr id="18" name="bg object 18"/>
          <p:cNvSpPr/>
          <p:nvPr/>
        </p:nvSpPr>
        <p:spPr>
          <a:xfrm>
            <a:off x="9182101" y="0"/>
            <a:ext cx="3007360" cy="6858000"/>
          </a:xfrm>
          <a:custGeom>
            <a:avLst/>
            <a:gdLst/>
            <a:ahLst/>
            <a:cxnLst/>
            <a:rect l="l" t="t" r="r" b="b"/>
            <a:pathLst>
              <a:path w="3007359" h="6858000">
                <a:moveTo>
                  <a:pt x="3006850" y="0"/>
                </a:moveTo>
                <a:lnTo>
                  <a:pt x="2042483" y="0"/>
                </a:lnTo>
                <a:lnTo>
                  <a:pt x="0" y="6857996"/>
                </a:lnTo>
                <a:lnTo>
                  <a:pt x="3006850" y="6857996"/>
                </a:lnTo>
                <a:lnTo>
                  <a:pt x="3006850" y="0"/>
                </a:lnTo>
                <a:close/>
              </a:path>
            </a:pathLst>
          </a:custGeom>
          <a:solidFill>
            <a:srgbClr val="DDDDDD">
              <a:alpha val="30195"/>
            </a:srgbClr>
          </a:solidFill>
        </p:spPr>
        <p:txBody>
          <a:bodyPr wrap="square" lIns="0" tIns="0" rIns="0" bIns="0" rtlCol="0"/>
          <a:lstStyle/>
          <a:p>
            <a:endParaRPr/>
          </a:p>
        </p:txBody>
      </p:sp>
      <p:sp>
        <p:nvSpPr>
          <p:cNvPr id="19" name="bg object 19"/>
          <p:cNvSpPr/>
          <p:nvPr/>
        </p:nvSpPr>
        <p:spPr>
          <a:xfrm>
            <a:off x="9604335" y="0"/>
            <a:ext cx="2588260" cy="6858000"/>
          </a:xfrm>
          <a:custGeom>
            <a:avLst/>
            <a:gdLst/>
            <a:ahLst/>
            <a:cxnLst/>
            <a:rect l="l" t="t" r="r" b="b"/>
            <a:pathLst>
              <a:path w="2588259" h="6858000">
                <a:moveTo>
                  <a:pt x="2587664" y="0"/>
                </a:moveTo>
                <a:lnTo>
                  <a:pt x="0" y="0"/>
                </a:lnTo>
                <a:lnTo>
                  <a:pt x="1208190" y="6857996"/>
                </a:lnTo>
                <a:lnTo>
                  <a:pt x="2587664" y="6857996"/>
                </a:lnTo>
                <a:lnTo>
                  <a:pt x="2587664" y="0"/>
                </a:lnTo>
                <a:close/>
              </a:path>
            </a:pathLst>
          </a:custGeom>
          <a:solidFill>
            <a:srgbClr val="DDDDDD">
              <a:alpha val="19999"/>
            </a:srgbClr>
          </a:solidFill>
        </p:spPr>
        <p:txBody>
          <a:bodyPr wrap="square" lIns="0" tIns="0" rIns="0" bIns="0" rtlCol="0"/>
          <a:lstStyle/>
          <a:p>
            <a:endParaRPr/>
          </a:p>
        </p:txBody>
      </p:sp>
      <p:sp>
        <p:nvSpPr>
          <p:cNvPr id="20" name="bg object 20"/>
          <p:cNvSpPr/>
          <p:nvPr/>
        </p:nvSpPr>
        <p:spPr>
          <a:xfrm>
            <a:off x="8932164" y="3048000"/>
            <a:ext cx="3260090" cy="3810000"/>
          </a:xfrm>
          <a:custGeom>
            <a:avLst/>
            <a:gdLst/>
            <a:ahLst/>
            <a:cxnLst/>
            <a:rect l="l" t="t" r="r" b="b"/>
            <a:pathLst>
              <a:path w="3260090" h="3810000">
                <a:moveTo>
                  <a:pt x="3259835" y="0"/>
                </a:moveTo>
                <a:lnTo>
                  <a:pt x="0" y="3809999"/>
                </a:lnTo>
                <a:lnTo>
                  <a:pt x="3259835" y="3809999"/>
                </a:lnTo>
                <a:lnTo>
                  <a:pt x="3259835" y="0"/>
                </a:lnTo>
                <a:close/>
              </a:path>
            </a:pathLst>
          </a:custGeom>
          <a:solidFill>
            <a:srgbClr val="B1B1B1">
              <a:alpha val="72155"/>
            </a:srgbClr>
          </a:solidFill>
        </p:spPr>
        <p:txBody>
          <a:bodyPr wrap="square" lIns="0" tIns="0" rIns="0" bIns="0" rtlCol="0"/>
          <a:lstStyle/>
          <a:p>
            <a:endParaRPr/>
          </a:p>
        </p:txBody>
      </p:sp>
      <p:sp>
        <p:nvSpPr>
          <p:cNvPr id="21" name="bg object 21"/>
          <p:cNvSpPr/>
          <p:nvPr/>
        </p:nvSpPr>
        <p:spPr>
          <a:xfrm>
            <a:off x="9337790" y="0"/>
            <a:ext cx="2851785" cy="6858000"/>
          </a:xfrm>
          <a:custGeom>
            <a:avLst/>
            <a:gdLst/>
            <a:ahLst/>
            <a:cxnLst/>
            <a:rect l="l" t="t" r="r" b="b"/>
            <a:pathLst>
              <a:path w="2851784" h="6858000">
                <a:moveTo>
                  <a:pt x="2851161" y="0"/>
                </a:moveTo>
                <a:lnTo>
                  <a:pt x="0" y="0"/>
                </a:lnTo>
                <a:lnTo>
                  <a:pt x="2467620" y="6857996"/>
                </a:lnTo>
                <a:lnTo>
                  <a:pt x="2851161" y="6857996"/>
                </a:lnTo>
                <a:lnTo>
                  <a:pt x="2851161" y="0"/>
                </a:lnTo>
                <a:close/>
              </a:path>
            </a:pathLst>
          </a:custGeom>
          <a:solidFill>
            <a:srgbClr val="858585">
              <a:alpha val="70195"/>
            </a:srgbClr>
          </a:solidFill>
        </p:spPr>
        <p:txBody>
          <a:bodyPr wrap="square" lIns="0" tIns="0" rIns="0" bIns="0" rtlCol="0"/>
          <a:lstStyle/>
          <a:p>
            <a:endParaRPr/>
          </a:p>
        </p:txBody>
      </p:sp>
      <p:sp>
        <p:nvSpPr>
          <p:cNvPr id="22" name="bg object 22"/>
          <p:cNvSpPr/>
          <p:nvPr/>
        </p:nvSpPr>
        <p:spPr>
          <a:xfrm>
            <a:off x="10898124" y="0"/>
            <a:ext cx="1290955" cy="6858000"/>
          </a:xfrm>
          <a:custGeom>
            <a:avLst/>
            <a:gdLst/>
            <a:ahLst/>
            <a:cxnLst/>
            <a:rect l="l" t="t" r="r" b="b"/>
            <a:pathLst>
              <a:path w="1290954" h="6858000">
                <a:moveTo>
                  <a:pt x="1290827" y="0"/>
                </a:moveTo>
                <a:lnTo>
                  <a:pt x="1018958" y="0"/>
                </a:lnTo>
                <a:lnTo>
                  <a:pt x="0" y="6857996"/>
                </a:lnTo>
                <a:lnTo>
                  <a:pt x="1290827" y="6857996"/>
                </a:lnTo>
                <a:lnTo>
                  <a:pt x="1290827" y="0"/>
                </a:lnTo>
                <a:close/>
              </a:path>
            </a:pathLst>
          </a:custGeom>
          <a:solidFill>
            <a:srgbClr val="EBEBEB">
              <a:alpha val="70195"/>
            </a:srgbClr>
          </a:solidFill>
        </p:spPr>
        <p:txBody>
          <a:bodyPr wrap="square" lIns="0" tIns="0" rIns="0" bIns="0" rtlCol="0"/>
          <a:lstStyle/>
          <a:p>
            <a:endParaRPr/>
          </a:p>
        </p:txBody>
      </p:sp>
      <p:sp>
        <p:nvSpPr>
          <p:cNvPr id="23" name="bg object 23"/>
          <p:cNvSpPr/>
          <p:nvPr/>
        </p:nvSpPr>
        <p:spPr>
          <a:xfrm>
            <a:off x="10940749" y="0"/>
            <a:ext cx="1248410" cy="6858000"/>
          </a:xfrm>
          <a:custGeom>
            <a:avLst/>
            <a:gdLst/>
            <a:ahLst/>
            <a:cxnLst/>
            <a:rect l="l" t="t" r="r" b="b"/>
            <a:pathLst>
              <a:path w="1248409" h="6858000">
                <a:moveTo>
                  <a:pt x="1248203" y="0"/>
                </a:moveTo>
                <a:lnTo>
                  <a:pt x="0" y="0"/>
                </a:lnTo>
                <a:lnTo>
                  <a:pt x="1107740" y="6857996"/>
                </a:lnTo>
                <a:lnTo>
                  <a:pt x="1248203" y="6857996"/>
                </a:lnTo>
                <a:lnTo>
                  <a:pt x="1248203" y="0"/>
                </a:lnTo>
                <a:close/>
              </a:path>
            </a:pathLst>
          </a:custGeom>
          <a:solidFill>
            <a:srgbClr val="DDDDDD">
              <a:alpha val="65097"/>
            </a:srgbClr>
          </a:solidFill>
        </p:spPr>
        <p:txBody>
          <a:bodyPr wrap="square" lIns="0" tIns="0" rIns="0" bIns="0" rtlCol="0"/>
          <a:lstStyle/>
          <a:p>
            <a:endParaRPr/>
          </a:p>
        </p:txBody>
      </p:sp>
      <p:sp>
        <p:nvSpPr>
          <p:cNvPr id="24" name="bg object 24"/>
          <p:cNvSpPr/>
          <p:nvPr/>
        </p:nvSpPr>
        <p:spPr>
          <a:xfrm>
            <a:off x="10372344" y="3590544"/>
            <a:ext cx="1816735" cy="3267710"/>
          </a:xfrm>
          <a:custGeom>
            <a:avLst/>
            <a:gdLst/>
            <a:ahLst/>
            <a:cxnLst/>
            <a:rect l="l" t="t" r="r" b="b"/>
            <a:pathLst>
              <a:path w="1816734" h="3267709">
                <a:moveTo>
                  <a:pt x="1816607" y="0"/>
                </a:moveTo>
                <a:lnTo>
                  <a:pt x="0" y="3267455"/>
                </a:lnTo>
                <a:lnTo>
                  <a:pt x="1816607" y="3267455"/>
                </a:lnTo>
                <a:lnTo>
                  <a:pt x="1816607" y="0"/>
                </a:lnTo>
                <a:close/>
              </a:path>
            </a:pathLst>
          </a:custGeom>
          <a:solidFill>
            <a:srgbClr val="DDDDDD">
              <a:alpha val="79998"/>
            </a:srgbClr>
          </a:solidFill>
        </p:spPr>
        <p:txBody>
          <a:bodyPr wrap="square" lIns="0" tIns="0" rIns="0" bIns="0" rtlCol="0"/>
          <a:lstStyle/>
          <a:p>
            <a:endParaRPr/>
          </a:p>
        </p:txBody>
      </p:sp>
      <p:sp>
        <p:nvSpPr>
          <p:cNvPr id="25" name="bg object 25"/>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4" name="Holder 4"/>
          <p:cNvSpPr>
            <a:spLocks noGrp="1"/>
          </p:cNvSpPr>
          <p:nvPr>
            <p:ph type="sldNum" sz="quarter" idx="7"/>
          </p:nvPr>
        </p:nvSpPr>
        <p:spPr/>
        <p:txBody>
          <a:bodyPr lIns="0" tIns="0" rIns="0" bIns="0"/>
          <a:lstStyle>
            <a:lvl1pPr>
              <a:defRPr sz="900" b="0" i="0">
                <a:solidFill>
                  <a:srgbClr val="DDDDDD"/>
                </a:solidFill>
                <a:latin typeface="Trebuchet MS"/>
                <a:cs typeface="Trebuchet MS"/>
              </a:defRPr>
            </a:lvl1pPr>
          </a:lstStyle>
          <a:p>
            <a:pPr marL="97155">
              <a:lnSpc>
                <a:spcPct val="100000"/>
              </a:lnSpc>
              <a:spcBef>
                <a:spcPts val="45"/>
              </a:spcBef>
            </a:pPr>
            <a:fld id="{81D60167-4931-47E6-BA6A-407CBD079E47}" type="slidenum">
              <a:rPr spc="-50"/>
              <a:t>‹N°›</a:t>
            </a:fld>
            <a:endParaRPr spc="-5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3036717"/>
            <a:ext cx="12192000" cy="2198543"/>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479999" y="3249773"/>
            <a:ext cx="11232000" cy="863653"/>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a:xfrm>
            <a:off x="609600" y="6377940"/>
            <a:ext cx="2804160" cy="276999"/>
          </a:xfr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a:xfrm>
            <a:off x="4145280" y="6377940"/>
            <a:ext cx="3901440" cy="553998"/>
          </a:xfrm>
        </p:spPr>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9026397" y="6147883"/>
            <a:ext cx="208660" cy="276999"/>
          </a:xfrm>
        </p:spPr>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41078073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9371076" y="0"/>
            <a:ext cx="1219200" cy="6858000"/>
          </a:xfrm>
          <a:custGeom>
            <a:avLst/>
            <a:gdLst/>
            <a:ahLst/>
            <a:cxnLst/>
            <a:rect l="l" t="t" r="r" b="b"/>
            <a:pathLst>
              <a:path w="1219200" h="6858000">
                <a:moveTo>
                  <a:pt x="0" y="0"/>
                </a:moveTo>
                <a:lnTo>
                  <a:pt x="1219200" y="6857999"/>
                </a:lnTo>
              </a:path>
            </a:pathLst>
          </a:custGeom>
          <a:ln w="9528">
            <a:solidFill>
              <a:srgbClr val="BEBEBE"/>
            </a:solidFill>
          </a:ln>
        </p:spPr>
        <p:txBody>
          <a:bodyPr wrap="square" lIns="0" tIns="0" rIns="0" bIns="0" rtlCol="0"/>
          <a:lstStyle/>
          <a:p>
            <a:endParaRPr/>
          </a:p>
        </p:txBody>
      </p:sp>
      <p:sp>
        <p:nvSpPr>
          <p:cNvPr id="17" name="bg object 17"/>
          <p:cNvSpPr/>
          <p:nvPr/>
        </p:nvSpPr>
        <p:spPr>
          <a:xfrm>
            <a:off x="7424928" y="3681983"/>
            <a:ext cx="4763770" cy="3176905"/>
          </a:xfrm>
          <a:custGeom>
            <a:avLst/>
            <a:gdLst/>
            <a:ahLst/>
            <a:cxnLst/>
            <a:rect l="l" t="t" r="r" b="b"/>
            <a:pathLst>
              <a:path w="4763770" h="3176904">
                <a:moveTo>
                  <a:pt x="4763516" y="0"/>
                </a:moveTo>
                <a:lnTo>
                  <a:pt x="0" y="3176589"/>
                </a:lnTo>
              </a:path>
            </a:pathLst>
          </a:custGeom>
          <a:ln w="9528">
            <a:solidFill>
              <a:srgbClr val="D9D9D9"/>
            </a:solidFill>
          </a:ln>
        </p:spPr>
        <p:txBody>
          <a:bodyPr wrap="square" lIns="0" tIns="0" rIns="0" bIns="0" rtlCol="0"/>
          <a:lstStyle/>
          <a:p>
            <a:endParaRPr/>
          </a:p>
        </p:txBody>
      </p:sp>
      <p:sp>
        <p:nvSpPr>
          <p:cNvPr id="18" name="bg object 18"/>
          <p:cNvSpPr/>
          <p:nvPr/>
        </p:nvSpPr>
        <p:spPr>
          <a:xfrm>
            <a:off x="9182101" y="0"/>
            <a:ext cx="3007360" cy="6858000"/>
          </a:xfrm>
          <a:custGeom>
            <a:avLst/>
            <a:gdLst/>
            <a:ahLst/>
            <a:cxnLst/>
            <a:rect l="l" t="t" r="r" b="b"/>
            <a:pathLst>
              <a:path w="3007359" h="6858000">
                <a:moveTo>
                  <a:pt x="3006850" y="0"/>
                </a:moveTo>
                <a:lnTo>
                  <a:pt x="2042483" y="0"/>
                </a:lnTo>
                <a:lnTo>
                  <a:pt x="0" y="6857996"/>
                </a:lnTo>
                <a:lnTo>
                  <a:pt x="3006850" y="6857996"/>
                </a:lnTo>
                <a:lnTo>
                  <a:pt x="3006850" y="0"/>
                </a:lnTo>
                <a:close/>
              </a:path>
            </a:pathLst>
          </a:custGeom>
          <a:solidFill>
            <a:srgbClr val="DDDDDD">
              <a:alpha val="30195"/>
            </a:srgbClr>
          </a:solidFill>
        </p:spPr>
        <p:txBody>
          <a:bodyPr wrap="square" lIns="0" tIns="0" rIns="0" bIns="0" rtlCol="0"/>
          <a:lstStyle/>
          <a:p>
            <a:endParaRPr/>
          </a:p>
        </p:txBody>
      </p:sp>
      <p:sp>
        <p:nvSpPr>
          <p:cNvPr id="19" name="bg object 19"/>
          <p:cNvSpPr/>
          <p:nvPr/>
        </p:nvSpPr>
        <p:spPr>
          <a:xfrm>
            <a:off x="9604335" y="0"/>
            <a:ext cx="2588260" cy="6858000"/>
          </a:xfrm>
          <a:custGeom>
            <a:avLst/>
            <a:gdLst/>
            <a:ahLst/>
            <a:cxnLst/>
            <a:rect l="l" t="t" r="r" b="b"/>
            <a:pathLst>
              <a:path w="2588259" h="6858000">
                <a:moveTo>
                  <a:pt x="2587664" y="0"/>
                </a:moveTo>
                <a:lnTo>
                  <a:pt x="0" y="0"/>
                </a:lnTo>
                <a:lnTo>
                  <a:pt x="1208190" y="6857996"/>
                </a:lnTo>
                <a:lnTo>
                  <a:pt x="2587664" y="6857996"/>
                </a:lnTo>
                <a:lnTo>
                  <a:pt x="2587664" y="0"/>
                </a:lnTo>
                <a:close/>
              </a:path>
            </a:pathLst>
          </a:custGeom>
          <a:solidFill>
            <a:srgbClr val="DDDDDD">
              <a:alpha val="19999"/>
            </a:srgbClr>
          </a:solidFill>
        </p:spPr>
        <p:txBody>
          <a:bodyPr wrap="square" lIns="0" tIns="0" rIns="0" bIns="0" rtlCol="0"/>
          <a:lstStyle/>
          <a:p>
            <a:endParaRPr/>
          </a:p>
        </p:txBody>
      </p:sp>
      <p:sp>
        <p:nvSpPr>
          <p:cNvPr id="20" name="bg object 20"/>
          <p:cNvSpPr/>
          <p:nvPr/>
        </p:nvSpPr>
        <p:spPr>
          <a:xfrm>
            <a:off x="8932164" y="3048000"/>
            <a:ext cx="3260090" cy="3810000"/>
          </a:xfrm>
          <a:custGeom>
            <a:avLst/>
            <a:gdLst/>
            <a:ahLst/>
            <a:cxnLst/>
            <a:rect l="l" t="t" r="r" b="b"/>
            <a:pathLst>
              <a:path w="3260090" h="3810000">
                <a:moveTo>
                  <a:pt x="3259835" y="0"/>
                </a:moveTo>
                <a:lnTo>
                  <a:pt x="0" y="3809999"/>
                </a:lnTo>
                <a:lnTo>
                  <a:pt x="3259835" y="3809999"/>
                </a:lnTo>
                <a:lnTo>
                  <a:pt x="3259835" y="0"/>
                </a:lnTo>
                <a:close/>
              </a:path>
            </a:pathLst>
          </a:custGeom>
          <a:solidFill>
            <a:srgbClr val="B1B1B1">
              <a:alpha val="72155"/>
            </a:srgbClr>
          </a:solidFill>
        </p:spPr>
        <p:txBody>
          <a:bodyPr wrap="square" lIns="0" tIns="0" rIns="0" bIns="0" rtlCol="0"/>
          <a:lstStyle/>
          <a:p>
            <a:endParaRPr/>
          </a:p>
        </p:txBody>
      </p:sp>
      <p:sp>
        <p:nvSpPr>
          <p:cNvPr id="21" name="bg object 21"/>
          <p:cNvSpPr/>
          <p:nvPr/>
        </p:nvSpPr>
        <p:spPr>
          <a:xfrm>
            <a:off x="9337790" y="0"/>
            <a:ext cx="2851785" cy="6858000"/>
          </a:xfrm>
          <a:custGeom>
            <a:avLst/>
            <a:gdLst/>
            <a:ahLst/>
            <a:cxnLst/>
            <a:rect l="l" t="t" r="r" b="b"/>
            <a:pathLst>
              <a:path w="2851784" h="6858000">
                <a:moveTo>
                  <a:pt x="2851161" y="0"/>
                </a:moveTo>
                <a:lnTo>
                  <a:pt x="0" y="0"/>
                </a:lnTo>
                <a:lnTo>
                  <a:pt x="2467620" y="6857996"/>
                </a:lnTo>
                <a:lnTo>
                  <a:pt x="2851161" y="6857996"/>
                </a:lnTo>
                <a:lnTo>
                  <a:pt x="2851161" y="0"/>
                </a:lnTo>
                <a:close/>
              </a:path>
            </a:pathLst>
          </a:custGeom>
          <a:solidFill>
            <a:srgbClr val="858585">
              <a:alpha val="70195"/>
            </a:srgbClr>
          </a:solidFill>
        </p:spPr>
        <p:txBody>
          <a:bodyPr wrap="square" lIns="0" tIns="0" rIns="0" bIns="0" rtlCol="0"/>
          <a:lstStyle/>
          <a:p>
            <a:endParaRPr/>
          </a:p>
        </p:txBody>
      </p:sp>
      <p:sp>
        <p:nvSpPr>
          <p:cNvPr id="22" name="bg object 22"/>
          <p:cNvSpPr/>
          <p:nvPr/>
        </p:nvSpPr>
        <p:spPr>
          <a:xfrm>
            <a:off x="10898124" y="0"/>
            <a:ext cx="1290955" cy="6858000"/>
          </a:xfrm>
          <a:custGeom>
            <a:avLst/>
            <a:gdLst/>
            <a:ahLst/>
            <a:cxnLst/>
            <a:rect l="l" t="t" r="r" b="b"/>
            <a:pathLst>
              <a:path w="1290954" h="6858000">
                <a:moveTo>
                  <a:pt x="1290827" y="0"/>
                </a:moveTo>
                <a:lnTo>
                  <a:pt x="1018958" y="0"/>
                </a:lnTo>
                <a:lnTo>
                  <a:pt x="0" y="6857996"/>
                </a:lnTo>
                <a:lnTo>
                  <a:pt x="1290827" y="6857996"/>
                </a:lnTo>
                <a:lnTo>
                  <a:pt x="1290827" y="0"/>
                </a:lnTo>
                <a:close/>
              </a:path>
            </a:pathLst>
          </a:custGeom>
          <a:solidFill>
            <a:srgbClr val="EBEBEB">
              <a:alpha val="70195"/>
            </a:srgbClr>
          </a:solidFill>
        </p:spPr>
        <p:txBody>
          <a:bodyPr wrap="square" lIns="0" tIns="0" rIns="0" bIns="0" rtlCol="0"/>
          <a:lstStyle/>
          <a:p>
            <a:endParaRPr/>
          </a:p>
        </p:txBody>
      </p:sp>
      <p:sp>
        <p:nvSpPr>
          <p:cNvPr id="23" name="bg object 23"/>
          <p:cNvSpPr/>
          <p:nvPr/>
        </p:nvSpPr>
        <p:spPr>
          <a:xfrm>
            <a:off x="10940749" y="0"/>
            <a:ext cx="1248410" cy="6858000"/>
          </a:xfrm>
          <a:custGeom>
            <a:avLst/>
            <a:gdLst/>
            <a:ahLst/>
            <a:cxnLst/>
            <a:rect l="l" t="t" r="r" b="b"/>
            <a:pathLst>
              <a:path w="1248409" h="6858000">
                <a:moveTo>
                  <a:pt x="1248203" y="0"/>
                </a:moveTo>
                <a:lnTo>
                  <a:pt x="0" y="0"/>
                </a:lnTo>
                <a:lnTo>
                  <a:pt x="1107740" y="6857996"/>
                </a:lnTo>
                <a:lnTo>
                  <a:pt x="1248203" y="6857996"/>
                </a:lnTo>
                <a:lnTo>
                  <a:pt x="1248203" y="0"/>
                </a:lnTo>
                <a:close/>
              </a:path>
            </a:pathLst>
          </a:custGeom>
          <a:solidFill>
            <a:srgbClr val="DDDDDD">
              <a:alpha val="65097"/>
            </a:srgbClr>
          </a:solidFill>
        </p:spPr>
        <p:txBody>
          <a:bodyPr wrap="square" lIns="0" tIns="0" rIns="0" bIns="0" rtlCol="0"/>
          <a:lstStyle/>
          <a:p>
            <a:endParaRPr/>
          </a:p>
        </p:txBody>
      </p:sp>
      <p:sp>
        <p:nvSpPr>
          <p:cNvPr id="24" name="bg object 24"/>
          <p:cNvSpPr/>
          <p:nvPr/>
        </p:nvSpPr>
        <p:spPr>
          <a:xfrm>
            <a:off x="10372344" y="3590544"/>
            <a:ext cx="1816735" cy="3267710"/>
          </a:xfrm>
          <a:custGeom>
            <a:avLst/>
            <a:gdLst/>
            <a:ahLst/>
            <a:cxnLst/>
            <a:rect l="l" t="t" r="r" b="b"/>
            <a:pathLst>
              <a:path w="1816734" h="3267709">
                <a:moveTo>
                  <a:pt x="1816607" y="0"/>
                </a:moveTo>
                <a:lnTo>
                  <a:pt x="0" y="3267455"/>
                </a:lnTo>
                <a:lnTo>
                  <a:pt x="1816607" y="3267455"/>
                </a:lnTo>
                <a:lnTo>
                  <a:pt x="1816607" y="0"/>
                </a:lnTo>
                <a:close/>
              </a:path>
            </a:pathLst>
          </a:custGeom>
          <a:solidFill>
            <a:srgbClr val="DDDDDD">
              <a:alpha val="79998"/>
            </a:srgbClr>
          </a:solidFill>
        </p:spPr>
        <p:txBody>
          <a:bodyPr wrap="square" lIns="0" tIns="0" rIns="0" bIns="0" rtlCol="0"/>
          <a:lstStyle/>
          <a:p>
            <a:endParaRPr/>
          </a:p>
        </p:txBody>
      </p:sp>
      <p:sp>
        <p:nvSpPr>
          <p:cNvPr id="2" name="Holder 2"/>
          <p:cNvSpPr>
            <a:spLocks noGrp="1"/>
          </p:cNvSpPr>
          <p:nvPr>
            <p:ph type="title"/>
          </p:nvPr>
        </p:nvSpPr>
        <p:spPr>
          <a:xfrm>
            <a:off x="270344" y="89154"/>
            <a:ext cx="10102507" cy="1487883"/>
          </a:xfrm>
          <a:prstGeom prst="rect">
            <a:avLst/>
          </a:prstGeom>
        </p:spPr>
        <p:txBody>
          <a:bodyPr wrap="square" lIns="0" tIns="0" rIns="0" bIns="0">
            <a:spAutoFit/>
          </a:bodyPr>
          <a:lstStyle>
            <a:lvl1pPr>
              <a:defRPr sz="5500" b="0" i="0">
                <a:solidFill>
                  <a:schemeClr val="tx1"/>
                </a:solidFill>
                <a:latin typeface="Trebuchet MS"/>
                <a:cs typeface="Trebuchet MS"/>
              </a:defRPr>
            </a:lvl1pPr>
          </a:lstStyle>
          <a:p>
            <a:endParaRPr/>
          </a:p>
        </p:txBody>
      </p:sp>
      <p:sp>
        <p:nvSpPr>
          <p:cNvPr id="3" name="Holder 3"/>
          <p:cNvSpPr>
            <a:spLocks noGrp="1"/>
          </p:cNvSpPr>
          <p:nvPr>
            <p:ph type="body" idx="1"/>
          </p:nvPr>
        </p:nvSpPr>
        <p:spPr>
          <a:xfrm>
            <a:off x="4997322" y="1194561"/>
            <a:ext cx="5701665" cy="4742180"/>
          </a:xfrm>
          <a:prstGeom prst="rect">
            <a:avLst/>
          </a:prstGeom>
        </p:spPr>
        <p:txBody>
          <a:bodyPr wrap="square" lIns="0" tIns="0" rIns="0" bIns="0">
            <a:spAutoFit/>
          </a:bodyPr>
          <a:lstStyle>
            <a:lvl1pPr>
              <a:defRPr sz="18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2/10/2025</a:t>
            </a:fld>
            <a:endParaRPr lang="en-US"/>
          </a:p>
        </p:txBody>
      </p:sp>
      <p:sp>
        <p:nvSpPr>
          <p:cNvPr id="6" name="Holder 6"/>
          <p:cNvSpPr>
            <a:spLocks noGrp="1"/>
          </p:cNvSpPr>
          <p:nvPr>
            <p:ph type="sldNum" sz="quarter" idx="7"/>
          </p:nvPr>
        </p:nvSpPr>
        <p:spPr>
          <a:xfrm>
            <a:off x="9026397" y="6147883"/>
            <a:ext cx="208660" cy="158114"/>
          </a:xfrm>
          <a:prstGeom prst="rect">
            <a:avLst/>
          </a:prstGeom>
        </p:spPr>
        <p:txBody>
          <a:bodyPr wrap="square" lIns="0" tIns="0" rIns="0" bIns="0">
            <a:spAutoFit/>
          </a:bodyPr>
          <a:lstStyle>
            <a:lvl1pPr>
              <a:defRPr sz="900" b="0" i="0">
                <a:solidFill>
                  <a:srgbClr val="DDDDDD"/>
                </a:solidFill>
                <a:latin typeface="Trebuchet MS"/>
                <a:cs typeface="Trebuchet MS"/>
              </a:defRPr>
            </a:lvl1pPr>
          </a:lstStyle>
          <a:p>
            <a:pPr marL="97155">
              <a:lnSpc>
                <a:spcPct val="100000"/>
              </a:lnSpc>
              <a:spcBef>
                <a:spcPts val="45"/>
              </a:spcBef>
            </a:pPr>
            <a:fld id="{81D60167-4931-47E6-BA6A-407CBD079E47}" type="slidenum">
              <a:rPr spc="-50"/>
              <a:t>‹N°›</a:t>
            </a:fld>
            <a:endParaRPr spc="-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horizons21.fr/" TargetMode="External"/><Relationship Id="rId2" Type="http://schemas.openxmlformats.org/officeDocument/2006/relationships/hyperlink" Target="https://www.education.gouv.fr/reussir-au-lycee/choisir-ses-enseignements-de-specialite-au-lycee-pour-preparer-ses-etudes-superieures-325475"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www.education.gouv.fr/reussir-au-lycee/choisir-ses-enseignements-de-specialite-au-lycee-pour-preparer-ses-etudes-superieures-325475"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lang="fr-FR" noProof="0" dirty="0"/>
          </a:p>
        </p:txBody>
      </p:sp>
      <p:sp>
        <p:nvSpPr>
          <p:cNvPr id="3" name="object 3"/>
          <p:cNvSpPr txBox="1">
            <a:spLocks noGrp="1"/>
          </p:cNvSpPr>
          <p:nvPr>
            <p:ph type="title"/>
          </p:nvPr>
        </p:nvSpPr>
        <p:spPr>
          <a:xfrm>
            <a:off x="2667000" y="1802478"/>
            <a:ext cx="5728719" cy="1397819"/>
          </a:xfrm>
          <a:prstGeom prst="rect">
            <a:avLst/>
          </a:prstGeom>
        </p:spPr>
        <p:txBody>
          <a:bodyPr vert="horz" wrap="square" lIns="0" tIns="12700" rIns="0" bIns="0" rtlCol="0">
            <a:spAutoFit/>
          </a:bodyPr>
          <a:lstStyle/>
          <a:p>
            <a:pPr marL="12700" algn="ctr">
              <a:lnSpc>
                <a:spcPct val="100000"/>
              </a:lnSpc>
              <a:spcBef>
                <a:spcPts val="100"/>
              </a:spcBef>
            </a:pPr>
            <a:r>
              <a:rPr lang="fr-FR" sz="4500" b="1" spc="-80" noProof="0" dirty="0">
                <a:solidFill>
                  <a:srgbClr val="404040"/>
                </a:solidFill>
                <a:latin typeface="Arial"/>
                <a:cs typeface="Arial"/>
              </a:rPr>
              <a:t>Réunion parents 2GT</a:t>
            </a:r>
            <a:br>
              <a:rPr lang="fr-FR" sz="4500" b="1" spc="-80" noProof="0" dirty="0">
                <a:solidFill>
                  <a:srgbClr val="404040"/>
                </a:solidFill>
                <a:latin typeface="Arial"/>
                <a:cs typeface="Arial"/>
              </a:rPr>
            </a:br>
            <a:r>
              <a:rPr lang="fr-FR" sz="4500" b="1" spc="-80" noProof="0" dirty="0">
                <a:solidFill>
                  <a:srgbClr val="404040"/>
                </a:solidFill>
                <a:latin typeface="Arial"/>
                <a:cs typeface="Arial"/>
              </a:rPr>
              <a:t>10-02-2025</a:t>
            </a:r>
            <a:endParaRPr lang="fr-FR" sz="4500" noProof="0" dirty="0">
              <a:latin typeface="Arial"/>
              <a:cs typeface="Arial"/>
            </a:endParaRPr>
          </a:p>
        </p:txBody>
      </p:sp>
      <p:sp>
        <p:nvSpPr>
          <p:cNvPr id="4" name="object 4"/>
          <p:cNvSpPr txBox="1"/>
          <p:nvPr/>
        </p:nvSpPr>
        <p:spPr>
          <a:xfrm>
            <a:off x="609600" y="3657703"/>
            <a:ext cx="9054847" cy="2071080"/>
          </a:xfrm>
          <a:prstGeom prst="rect">
            <a:avLst/>
          </a:prstGeom>
        </p:spPr>
        <p:txBody>
          <a:bodyPr vert="horz" wrap="square" lIns="0" tIns="138430" rIns="0" bIns="0" rtlCol="0">
            <a:spAutoFit/>
          </a:bodyPr>
          <a:lstStyle/>
          <a:p>
            <a:pPr marL="12700">
              <a:lnSpc>
                <a:spcPct val="100000"/>
              </a:lnSpc>
              <a:spcBef>
                <a:spcPts val="1090"/>
              </a:spcBef>
            </a:pPr>
            <a:r>
              <a:rPr lang="fr-FR" sz="2850" spc="-440" noProof="0" dirty="0">
                <a:solidFill>
                  <a:srgbClr val="DDDDDD"/>
                </a:solidFill>
                <a:latin typeface="Segoe UI Symbol"/>
                <a:cs typeface="Segoe UI Symbol"/>
              </a:rPr>
              <a:t> </a:t>
            </a:r>
            <a:r>
              <a:rPr lang="fr-FR" sz="3600" b="1" spc="-80" noProof="0" dirty="0">
                <a:solidFill>
                  <a:srgbClr val="404040"/>
                </a:solidFill>
                <a:latin typeface="Arial"/>
                <a:cs typeface="Arial"/>
              </a:rPr>
              <a:t>L’orientation</a:t>
            </a:r>
            <a:r>
              <a:rPr lang="fr-FR" sz="3600" b="1" spc="-120" noProof="0" dirty="0">
                <a:solidFill>
                  <a:srgbClr val="404040"/>
                </a:solidFill>
                <a:latin typeface="Arial"/>
                <a:cs typeface="Arial"/>
              </a:rPr>
              <a:t> </a:t>
            </a:r>
            <a:r>
              <a:rPr lang="fr-FR" sz="3600" b="1" spc="-180" noProof="0" dirty="0">
                <a:solidFill>
                  <a:srgbClr val="404040"/>
                </a:solidFill>
                <a:latin typeface="Arial"/>
                <a:cs typeface="Arial"/>
              </a:rPr>
              <a:t>après</a:t>
            </a:r>
            <a:r>
              <a:rPr lang="fr-FR" sz="3600" b="1" spc="-100" noProof="0" dirty="0">
                <a:solidFill>
                  <a:srgbClr val="404040"/>
                </a:solidFill>
                <a:latin typeface="Arial"/>
                <a:cs typeface="Arial"/>
              </a:rPr>
              <a:t> la 2GT</a:t>
            </a:r>
            <a:endParaRPr lang="fr-FR" sz="3600" spc="-100" noProof="0" dirty="0">
              <a:latin typeface="Arial"/>
              <a:cs typeface="Arial"/>
            </a:endParaRPr>
          </a:p>
          <a:p>
            <a:pPr marL="12700">
              <a:lnSpc>
                <a:spcPct val="100000"/>
              </a:lnSpc>
              <a:spcBef>
                <a:spcPts val="1090"/>
              </a:spcBef>
            </a:pPr>
            <a:r>
              <a:rPr lang="fr-FR" sz="3600" b="1" noProof="0" dirty="0">
                <a:solidFill>
                  <a:srgbClr val="404040"/>
                </a:solidFill>
                <a:latin typeface="Arial"/>
                <a:cs typeface="Arial"/>
              </a:rPr>
              <a:t>La</a:t>
            </a:r>
            <a:r>
              <a:rPr lang="fr-FR" sz="3600" b="1" spc="-165" noProof="0" dirty="0">
                <a:solidFill>
                  <a:srgbClr val="404040"/>
                </a:solidFill>
                <a:latin typeface="Arial"/>
                <a:cs typeface="Arial"/>
              </a:rPr>
              <a:t> </a:t>
            </a:r>
            <a:r>
              <a:rPr lang="fr-FR" sz="3600" b="1" spc="-130" noProof="0" dirty="0">
                <a:solidFill>
                  <a:srgbClr val="404040"/>
                </a:solidFill>
                <a:latin typeface="Arial"/>
                <a:cs typeface="Arial"/>
              </a:rPr>
              <a:t>procédure de saisie des vœux</a:t>
            </a:r>
          </a:p>
          <a:p>
            <a:pPr marL="12700">
              <a:lnSpc>
                <a:spcPct val="100000"/>
              </a:lnSpc>
              <a:spcBef>
                <a:spcPts val="994"/>
              </a:spcBef>
            </a:pPr>
            <a:r>
              <a:rPr lang="fr-FR" sz="3600" b="1" spc="-130" noProof="0" dirty="0">
                <a:solidFill>
                  <a:srgbClr val="404040"/>
                </a:solidFill>
                <a:latin typeface="Arial"/>
                <a:cs typeface="Arial"/>
              </a:rPr>
              <a:t>Le baccalauréat et la poursuite d’études </a:t>
            </a:r>
          </a:p>
        </p:txBody>
      </p:sp>
      <p:sp>
        <p:nvSpPr>
          <p:cNvPr id="7" name="object 7"/>
          <p:cNvSpPr txBox="1">
            <a:spLocks noGrp="1"/>
          </p:cNvSpPr>
          <p:nvPr>
            <p:ph type="sldNum" sz="quarter" idx="7"/>
          </p:nvPr>
        </p:nvSpPr>
        <p:spPr>
          <a:prstGeom prst="rect">
            <a:avLst/>
          </a:prstGeom>
        </p:spPr>
        <p:txBody>
          <a:bodyPr vert="horz" wrap="square" lIns="0" tIns="5715" rIns="0" bIns="0" rtlCol="0">
            <a:spAutoFit/>
          </a:bodyPr>
          <a:lstStyle/>
          <a:p>
            <a:pPr marL="97155">
              <a:lnSpc>
                <a:spcPct val="100000"/>
              </a:lnSpc>
              <a:spcBef>
                <a:spcPts val="45"/>
              </a:spcBef>
            </a:pPr>
            <a:fld id="{81D60167-4931-47E6-BA6A-407CBD079E47}" type="slidenum">
              <a:rPr lang="fr-FR" spc="-50" noProof="0"/>
              <a:t>1</a:t>
            </a:fld>
            <a:endParaRPr lang="fr-FR" spc="-50" noProof="0" dirty="0"/>
          </a:p>
        </p:txBody>
      </p:sp>
      <p:pic>
        <p:nvPicPr>
          <p:cNvPr id="1026" name="Image1">
            <a:extLst>
              <a:ext uri="{FF2B5EF4-FFF2-40B4-BE49-F238E27FC236}">
                <a16:creationId xmlns:a16="http://schemas.microsoft.com/office/drawing/2014/main" id="{CCE4A96B-0505-516C-73F1-4984EAB0A2E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3" y="3174"/>
            <a:ext cx="483441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lang="fr-FR" noProof="0" dirty="0"/>
          </a:p>
        </p:txBody>
      </p:sp>
      <p:sp>
        <p:nvSpPr>
          <p:cNvPr id="3" name="object 3"/>
          <p:cNvSpPr txBox="1">
            <a:spLocks noGrp="1"/>
          </p:cNvSpPr>
          <p:nvPr>
            <p:ph type="title"/>
          </p:nvPr>
        </p:nvSpPr>
        <p:spPr>
          <a:xfrm>
            <a:off x="4051553" y="435991"/>
            <a:ext cx="3278504" cy="452120"/>
          </a:xfrm>
          <a:prstGeom prst="rect">
            <a:avLst/>
          </a:prstGeom>
        </p:spPr>
        <p:txBody>
          <a:bodyPr vert="horz" wrap="square" lIns="0" tIns="12065" rIns="0" bIns="0" rtlCol="0">
            <a:spAutoFit/>
          </a:bodyPr>
          <a:lstStyle/>
          <a:p>
            <a:pPr marL="12700">
              <a:lnSpc>
                <a:spcPct val="100000"/>
              </a:lnSpc>
              <a:spcBef>
                <a:spcPts val="95"/>
              </a:spcBef>
            </a:pPr>
            <a:r>
              <a:rPr lang="fr-FR" sz="2800" b="1" spc="-90" noProof="0" dirty="0">
                <a:latin typeface="Arial"/>
                <a:cs typeface="Arial"/>
              </a:rPr>
              <a:t>Pour</a:t>
            </a:r>
            <a:r>
              <a:rPr lang="fr-FR" sz="2800" b="1" spc="-105" noProof="0" dirty="0">
                <a:latin typeface="Arial"/>
                <a:cs typeface="Arial"/>
              </a:rPr>
              <a:t> </a:t>
            </a:r>
            <a:r>
              <a:rPr lang="fr-FR" sz="2800" b="1" spc="-20" noProof="0" dirty="0">
                <a:latin typeface="Arial"/>
                <a:cs typeface="Arial"/>
              </a:rPr>
              <a:t>aller</a:t>
            </a:r>
            <a:r>
              <a:rPr lang="fr-FR" sz="2800" b="1" spc="-114" noProof="0" dirty="0">
                <a:latin typeface="Arial"/>
                <a:cs typeface="Arial"/>
              </a:rPr>
              <a:t> </a:t>
            </a:r>
            <a:r>
              <a:rPr lang="fr-FR" sz="2800" b="1" spc="-195" noProof="0" dirty="0">
                <a:latin typeface="Arial"/>
                <a:cs typeface="Arial"/>
              </a:rPr>
              <a:t>plus</a:t>
            </a:r>
            <a:r>
              <a:rPr lang="fr-FR" sz="2800" b="1" spc="-55" noProof="0" dirty="0">
                <a:latin typeface="Arial"/>
                <a:cs typeface="Arial"/>
              </a:rPr>
              <a:t> </a:t>
            </a:r>
            <a:r>
              <a:rPr lang="fr-FR" sz="2800" b="1" spc="-170" noProof="0" dirty="0">
                <a:latin typeface="Arial"/>
                <a:cs typeface="Arial"/>
              </a:rPr>
              <a:t>loin…</a:t>
            </a:r>
            <a:endParaRPr lang="fr-FR" sz="2800" noProof="0" dirty="0">
              <a:latin typeface="Arial"/>
              <a:cs typeface="Arial"/>
            </a:endParaRPr>
          </a:p>
        </p:txBody>
      </p:sp>
      <p:sp>
        <p:nvSpPr>
          <p:cNvPr id="6" name="object 6"/>
          <p:cNvSpPr txBox="1"/>
          <p:nvPr/>
        </p:nvSpPr>
        <p:spPr>
          <a:xfrm>
            <a:off x="9051797" y="6147883"/>
            <a:ext cx="144780" cy="158115"/>
          </a:xfrm>
          <a:prstGeom prst="rect">
            <a:avLst/>
          </a:prstGeom>
        </p:spPr>
        <p:txBody>
          <a:bodyPr vert="horz" wrap="square" lIns="0" tIns="5715" rIns="0" bIns="0" rtlCol="0">
            <a:spAutoFit/>
          </a:bodyPr>
          <a:lstStyle/>
          <a:p>
            <a:pPr marL="12700">
              <a:lnSpc>
                <a:spcPct val="100000"/>
              </a:lnSpc>
              <a:spcBef>
                <a:spcPts val="45"/>
              </a:spcBef>
            </a:pPr>
            <a:r>
              <a:rPr lang="fr-FR" sz="900" spc="-25" noProof="0" dirty="0">
                <a:solidFill>
                  <a:srgbClr val="DDDDDD"/>
                </a:solidFill>
                <a:latin typeface="Trebuchet MS"/>
                <a:cs typeface="Trebuchet MS"/>
              </a:rPr>
              <a:t>17</a:t>
            </a:r>
            <a:endParaRPr lang="fr-FR" sz="900" noProof="0" dirty="0">
              <a:latin typeface="Trebuchet MS"/>
              <a:cs typeface="Trebuchet MS"/>
            </a:endParaRPr>
          </a:p>
        </p:txBody>
      </p:sp>
      <p:sp>
        <p:nvSpPr>
          <p:cNvPr id="4" name="object 4"/>
          <p:cNvSpPr txBox="1"/>
          <p:nvPr/>
        </p:nvSpPr>
        <p:spPr>
          <a:xfrm>
            <a:off x="859637" y="1413763"/>
            <a:ext cx="9629140" cy="1344599"/>
          </a:xfrm>
          <a:prstGeom prst="rect">
            <a:avLst/>
          </a:prstGeom>
        </p:spPr>
        <p:txBody>
          <a:bodyPr vert="horz" wrap="square" lIns="0" tIns="13335" rIns="0" bIns="0" rtlCol="0">
            <a:spAutoFit/>
          </a:bodyPr>
          <a:lstStyle/>
          <a:p>
            <a:pPr marL="12700">
              <a:lnSpc>
                <a:spcPct val="100000"/>
              </a:lnSpc>
            </a:pPr>
            <a:r>
              <a:rPr lang="fr-FR" sz="2300" b="1" noProof="0" dirty="0">
                <a:latin typeface="Calibri"/>
                <a:cs typeface="Calibri"/>
                <a:hlinkClick r:id="rId2"/>
              </a:rPr>
              <a:t>https://www.education.gouv.fr/reussir-au-lycee/choisir-ses-enseignements-de-specialite-au-lycee-pour-preparer-ses-etudes-superieures-325475</a:t>
            </a:r>
            <a:r>
              <a:rPr lang="fr-FR" sz="2300" b="1" noProof="0" dirty="0">
                <a:latin typeface="Calibri"/>
                <a:cs typeface="Calibri"/>
              </a:rPr>
              <a:t> </a:t>
            </a:r>
          </a:p>
          <a:p>
            <a:pPr marL="12700">
              <a:lnSpc>
                <a:spcPct val="100000"/>
              </a:lnSpc>
              <a:spcBef>
                <a:spcPts val="2135"/>
              </a:spcBef>
            </a:pPr>
            <a:r>
              <a:rPr lang="fr-FR" sz="2300" b="1" u="sng" spc="-10" noProof="0" dirty="0">
                <a:solidFill>
                  <a:srgbClr val="2D75B6"/>
                </a:solidFill>
                <a:uFill>
                  <a:solidFill>
                    <a:srgbClr val="2D75B6"/>
                  </a:solidFill>
                </a:uFill>
                <a:latin typeface="Calibri"/>
                <a:cs typeface="Calibri"/>
                <a:hlinkClick r:id="rId3"/>
              </a:rPr>
              <a:t>https://www.horizons21.fr/</a:t>
            </a:r>
            <a:endParaRPr lang="fr-FR" sz="2300" noProof="0" dirty="0">
              <a:latin typeface="Calibri"/>
              <a:cs typeface="Calibri"/>
            </a:endParaRPr>
          </a:p>
        </p:txBody>
      </p:sp>
      <p:sp>
        <p:nvSpPr>
          <p:cNvPr id="5" name="object 5"/>
          <p:cNvSpPr txBox="1"/>
          <p:nvPr/>
        </p:nvSpPr>
        <p:spPr>
          <a:xfrm>
            <a:off x="685800" y="3612846"/>
            <a:ext cx="9507220" cy="1653658"/>
          </a:xfrm>
          <a:prstGeom prst="rect">
            <a:avLst/>
          </a:prstGeom>
        </p:spPr>
        <p:txBody>
          <a:bodyPr vert="horz" wrap="square" lIns="0" tIns="12065" rIns="0" bIns="0" rtlCol="0">
            <a:spAutoFit/>
          </a:bodyPr>
          <a:lstStyle/>
          <a:p>
            <a:pPr marL="12700">
              <a:lnSpc>
                <a:spcPts val="3195"/>
              </a:lnSpc>
              <a:spcBef>
                <a:spcPts val="95"/>
              </a:spcBef>
            </a:pPr>
            <a:r>
              <a:rPr lang="fr-FR" sz="2800" b="1" spc="-225" noProof="0" dirty="0">
                <a:solidFill>
                  <a:srgbClr val="2E5496"/>
                </a:solidFill>
                <a:latin typeface="Arial"/>
                <a:cs typeface="Arial"/>
              </a:rPr>
              <a:t>Présence</a:t>
            </a:r>
            <a:r>
              <a:rPr lang="fr-FR" sz="2800" b="1" spc="-75" noProof="0" dirty="0">
                <a:solidFill>
                  <a:srgbClr val="2E5496"/>
                </a:solidFill>
                <a:latin typeface="Arial"/>
                <a:cs typeface="Arial"/>
              </a:rPr>
              <a:t> </a:t>
            </a:r>
            <a:r>
              <a:rPr lang="fr-FR" sz="2800" b="1" spc="-85" noProof="0" dirty="0">
                <a:solidFill>
                  <a:srgbClr val="2E5496"/>
                </a:solidFill>
                <a:latin typeface="Arial"/>
                <a:cs typeface="Arial"/>
              </a:rPr>
              <a:t>de Mme </a:t>
            </a:r>
            <a:r>
              <a:rPr lang="fr-FR" sz="2800" b="1" spc="-85" noProof="0" dirty="0" err="1">
                <a:solidFill>
                  <a:srgbClr val="2E5496"/>
                </a:solidFill>
                <a:latin typeface="Arial"/>
                <a:cs typeface="Arial"/>
              </a:rPr>
              <a:t>Vanhasten</a:t>
            </a:r>
            <a:r>
              <a:rPr lang="fr-FR" sz="2800" b="1" spc="-114" noProof="0" dirty="0">
                <a:solidFill>
                  <a:srgbClr val="2E5496"/>
                </a:solidFill>
                <a:latin typeface="Arial"/>
                <a:cs typeface="Arial"/>
              </a:rPr>
              <a:t>,</a:t>
            </a:r>
            <a:r>
              <a:rPr lang="fr-FR" sz="2800" b="1" spc="-35" noProof="0" dirty="0">
                <a:solidFill>
                  <a:srgbClr val="2E5496"/>
                </a:solidFill>
                <a:latin typeface="Arial"/>
                <a:cs typeface="Arial"/>
              </a:rPr>
              <a:t> </a:t>
            </a:r>
            <a:r>
              <a:rPr lang="fr-FR" sz="2800" b="1" spc="-190" noProof="0" dirty="0">
                <a:solidFill>
                  <a:srgbClr val="2E5496"/>
                </a:solidFill>
                <a:latin typeface="Arial"/>
                <a:cs typeface="Arial"/>
              </a:rPr>
              <a:t>PsyEN à la cité scolaire</a:t>
            </a:r>
            <a:endParaRPr lang="fr-FR" sz="2800" noProof="0" dirty="0">
              <a:latin typeface="Arial"/>
              <a:cs typeface="Arial"/>
            </a:endParaRPr>
          </a:p>
          <a:p>
            <a:pPr marL="12700">
              <a:lnSpc>
                <a:spcPts val="3195"/>
              </a:lnSpc>
            </a:pPr>
            <a:endParaRPr lang="fr-FR" sz="2800" b="1" spc="-190" noProof="0" dirty="0">
              <a:solidFill>
                <a:srgbClr val="2E5496"/>
              </a:solidFill>
              <a:latin typeface="Arial"/>
              <a:cs typeface="Arial"/>
            </a:endParaRPr>
          </a:p>
          <a:p>
            <a:pPr marL="12700">
              <a:lnSpc>
                <a:spcPts val="3195"/>
              </a:lnSpc>
            </a:pPr>
            <a:r>
              <a:rPr lang="fr-FR" sz="2800" b="1" spc="-190" noProof="0" dirty="0">
                <a:solidFill>
                  <a:srgbClr val="2E5496"/>
                </a:solidFill>
                <a:latin typeface="Arial"/>
                <a:cs typeface="Arial"/>
              </a:rPr>
              <a:t>Centre</a:t>
            </a:r>
            <a:r>
              <a:rPr lang="fr-FR" sz="2800" b="1" spc="-70" noProof="0" dirty="0">
                <a:solidFill>
                  <a:srgbClr val="2E5496"/>
                </a:solidFill>
                <a:latin typeface="Arial"/>
                <a:cs typeface="Arial"/>
              </a:rPr>
              <a:t> </a:t>
            </a:r>
            <a:r>
              <a:rPr lang="fr-FR" sz="2800" b="1" spc="-50" noProof="0" dirty="0">
                <a:solidFill>
                  <a:srgbClr val="2E5496"/>
                </a:solidFill>
                <a:latin typeface="Arial"/>
                <a:cs typeface="Arial"/>
              </a:rPr>
              <a:t>d’Information</a:t>
            </a:r>
            <a:r>
              <a:rPr lang="fr-FR" sz="2800" b="1" spc="-70" noProof="0" dirty="0">
                <a:solidFill>
                  <a:srgbClr val="2E5496"/>
                </a:solidFill>
                <a:latin typeface="Arial"/>
                <a:cs typeface="Arial"/>
              </a:rPr>
              <a:t> </a:t>
            </a:r>
            <a:r>
              <a:rPr lang="fr-FR" sz="2800" b="1" noProof="0" dirty="0">
                <a:solidFill>
                  <a:srgbClr val="2E5496"/>
                </a:solidFill>
                <a:latin typeface="Arial"/>
                <a:cs typeface="Arial"/>
              </a:rPr>
              <a:t>et</a:t>
            </a:r>
            <a:r>
              <a:rPr lang="fr-FR" sz="2800" b="1" spc="-85" noProof="0" dirty="0">
                <a:solidFill>
                  <a:srgbClr val="2E5496"/>
                </a:solidFill>
                <a:latin typeface="Arial"/>
                <a:cs typeface="Arial"/>
              </a:rPr>
              <a:t> </a:t>
            </a:r>
            <a:r>
              <a:rPr lang="fr-FR" sz="2800" b="1" spc="-35" noProof="0" dirty="0">
                <a:solidFill>
                  <a:srgbClr val="2E5496"/>
                </a:solidFill>
                <a:latin typeface="Arial"/>
                <a:cs typeface="Arial"/>
              </a:rPr>
              <a:t>d’Orientation</a:t>
            </a:r>
            <a:r>
              <a:rPr lang="fr-FR" sz="2800" b="1" spc="-65" noProof="0" dirty="0">
                <a:solidFill>
                  <a:srgbClr val="2E5496"/>
                </a:solidFill>
                <a:latin typeface="Arial"/>
                <a:cs typeface="Arial"/>
              </a:rPr>
              <a:t> CIO </a:t>
            </a:r>
            <a:r>
              <a:rPr lang="fr-FR" sz="2800" b="1" spc="-50" dirty="0">
                <a:solidFill>
                  <a:srgbClr val="2E5496"/>
                </a:solidFill>
                <a:latin typeface="Arial"/>
                <a:cs typeface="Arial"/>
              </a:rPr>
              <a:t>de Cahors (rdv possible pendant les congés scolaires) - 05.65.30.19.05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694058-2030-1574-7E6A-64FD52DA09A4}"/>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EE7897A-F28C-9624-EA0F-7E5F2B11ED68}"/>
              </a:ext>
            </a:extLst>
          </p:cNvPr>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lang="fr-FR" noProof="0" dirty="0"/>
          </a:p>
        </p:txBody>
      </p:sp>
      <p:sp>
        <p:nvSpPr>
          <p:cNvPr id="6" name="object 6">
            <a:extLst>
              <a:ext uri="{FF2B5EF4-FFF2-40B4-BE49-F238E27FC236}">
                <a16:creationId xmlns:a16="http://schemas.microsoft.com/office/drawing/2014/main" id="{69502D26-5945-465C-708A-7E4F7887C4E5}"/>
              </a:ext>
            </a:extLst>
          </p:cNvPr>
          <p:cNvSpPr txBox="1"/>
          <p:nvPr/>
        </p:nvSpPr>
        <p:spPr>
          <a:xfrm>
            <a:off x="9051797" y="6147883"/>
            <a:ext cx="144780" cy="158115"/>
          </a:xfrm>
          <a:prstGeom prst="rect">
            <a:avLst/>
          </a:prstGeom>
        </p:spPr>
        <p:txBody>
          <a:bodyPr vert="horz" wrap="square" lIns="0" tIns="5715" rIns="0" bIns="0" rtlCol="0">
            <a:spAutoFit/>
          </a:bodyPr>
          <a:lstStyle/>
          <a:p>
            <a:pPr marL="12700">
              <a:lnSpc>
                <a:spcPct val="100000"/>
              </a:lnSpc>
              <a:spcBef>
                <a:spcPts val="45"/>
              </a:spcBef>
            </a:pPr>
            <a:r>
              <a:rPr lang="fr-FR" sz="900" spc="-25" noProof="0" dirty="0">
                <a:solidFill>
                  <a:srgbClr val="DDDDDD"/>
                </a:solidFill>
                <a:latin typeface="Trebuchet MS"/>
                <a:cs typeface="Trebuchet MS"/>
              </a:rPr>
              <a:t>17</a:t>
            </a:r>
            <a:endParaRPr lang="fr-FR" sz="900" noProof="0" dirty="0">
              <a:latin typeface="Trebuchet MS"/>
              <a:cs typeface="Trebuchet MS"/>
            </a:endParaRPr>
          </a:p>
        </p:txBody>
      </p:sp>
      <p:pic>
        <p:nvPicPr>
          <p:cNvPr id="8" name="Image 7">
            <a:extLst>
              <a:ext uri="{FF2B5EF4-FFF2-40B4-BE49-F238E27FC236}">
                <a16:creationId xmlns:a16="http://schemas.microsoft.com/office/drawing/2014/main" id="{7A3C82E5-5AA0-EB45-4CE1-5AB3D93BAD1F}"/>
              </a:ext>
            </a:extLst>
          </p:cNvPr>
          <p:cNvPicPr>
            <a:picLocks noChangeAspect="1"/>
          </p:cNvPicPr>
          <p:nvPr/>
        </p:nvPicPr>
        <p:blipFill>
          <a:blip r:embed="rId2" cstate="print">
            <a:extLst>
              <a:ext uri="{28A0092B-C50C-407E-A947-70E740481C1C}">
                <a14:useLocalDpi xmlns:a14="http://schemas.microsoft.com/office/drawing/2010/main" val="0"/>
              </a:ext>
            </a:extLst>
          </a:blip>
          <a:srcRect l="1" t="7778" r="1541" b="7778"/>
          <a:stretch/>
        </p:blipFill>
        <p:spPr>
          <a:xfrm>
            <a:off x="1371600" y="406974"/>
            <a:ext cx="6476999" cy="5791200"/>
          </a:xfrm>
          <a:prstGeom prst="rect">
            <a:avLst/>
          </a:prstGeom>
        </p:spPr>
      </p:pic>
    </p:spTree>
    <p:extLst>
      <p:ext uri="{BB962C8B-B14F-4D97-AF65-F5344CB8AC3E}">
        <p14:creationId xmlns:p14="http://schemas.microsoft.com/office/powerpoint/2010/main" val="352447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90A13D-768E-9FB8-96AA-76F12D46ADBB}"/>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4371FC65-CF57-9EAC-57E5-141082998573}"/>
              </a:ext>
            </a:extLst>
          </p:cNvPr>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lang="fr-FR" noProof="0" dirty="0"/>
          </a:p>
        </p:txBody>
      </p:sp>
      <p:sp>
        <p:nvSpPr>
          <p:cNvPr id="6" name="object 6">
            <a:extLst>
              <a:ext uri="{FF2B5EF4-FFF2-40B4-BE49-F238E27FC236}">
                <a16:creationId xmlns:a16="http://schemas.microsoft.com/office/drawing/2014/main" id="{52B13E47-9F5E-6CC3-CF44-E1681C2C0F30}"/>
              </a:ext>
            </a:extLst>
          </p:cNvPr>
          <p:cNvSpPr txBox="1"/>
          <p:nvPr/>
        </p:nvSpPr>
        <p:spPr>
          <a:xfrm>
            <a:off x="9051797" y="6147883"/>
            <a:ext cx="144780" cy="158115"/>
          </a:xfrm>
          <a:prstGeom prst="rect">
            <a:avLst/>
          </a:prstGeom>
        </p:spPr>
        <p:txBody>
          <a:bodyPr vert="horz" wrap="square" lIns="0" tIns="5715" rIns="0" bIns="0" rtlCol="0">
            <a:spAutoFit/>
          </a:bodyPr>
          <a:lstStyle/>
          <a:p>
            <a:pPr marL="12700">
              <a:lnSpc>
                <a:spcPct val="100000"/>
              </a:lnSpc>
              <a:spcBef>
                <a:spcPts val="45"/>
              </a:spcBef>
            </a:pPr>
            <a:r>
              <a:rPr lang="fr-FR" sz="900" spc="-25" noProof="0" dirty="0">
                <a:solidFill>
                  <a:srgbClr val="DDDDDD"/>
                </a:solidFill>
                <a:latin typeface="Trebuchet MS"/>
                <a:cs typeface="Trebuchet MS"/>
              </a:rPr>
              <a:t>17</a:t>
            </a:r>
            <a:endParaRPr lang="fr-FR" sz="900" noProof="0" dirty="0">
              <a:latin typeface="Trebuchet MS"/>
              <a:cs typeface="Trebuchet MS"/>
            </a:endParaRPr>
          </a:p>
        </p:txBody>
      </p:sp>
      <p:sp>
        <p:nvSpPr>
          <p:cNvPr id="5" name="object 3">
            <a:extLst>
              <a:ext uri="{FF2B5EF4-FFF2-40B4-BE49-F238E27FC236}">
                <a16:creationId xmlns:a16="http://schemas.microsoft.com/office/drawing/2014/main" id="{6D485CBE-B348-AB89-4639-37557992536F}"/>
              </a:ext>
            </a:extLst>
          </p:cNvPr>
          <p:cNvSpPr txBox="1">
            <a:spLocks noGrp="1"/>
          </p:cNvSpPr>
          <p:nvPr>
            <p:ph type="title"/>
          </p:nvPr>
        </p:nvSpPr>
        <p:spPr>
          <a:xfrm>
            <a:off x="2895600" y="452942"/>
            <a:ext cx="3278504" cy="443070"/>
          </a:xfrm>
          <a:prstGeom prst="rect">
            <a:avLst/>
          </a:prstGeom>
        </p:spPr>
        <p:txBody>
          <a:bodyPr vert="horz" wrap="square" lIns="0" tIns="12065" rIns="0" bIns="0" rtlCol="0">
            <a:spAutoFit/>
          </a:bodyPr>
          <a:lstStyle/>
          <a:p>
            <a:pPr marL="12700">
              <a:lnSpc>
                <a:spcPct val="100000"/>
              </a:lnSpc>
              <a:spcBef>
                <a:spcPts val="95"/>
              </a:spcBef>
            </a:pPr>
            <a:r>
              <a:rPr lang="fr-FR" sz="2800" b="1" spc="-90" noProof="0" dirty="0">
                <a:latin typeface="Arial"/>
                <a:cs typeface="Arial"/>
              </a:rPr>
              <a:t>Après le bac</a:t>
            </a:r>
            <a:r>
              <a:rPr lang="fr-FR" sz="2800" b="1" spc="-170" noProof="0" dirty="0">
                <a:latin typeface="Arial"/>
                <a:cs typeface="Arial"/>
              </a:rPr>
              <a:t>…</a:t>
            </a:r>
            <a:endParaRPr lang="fr-FR" sz="2800" noProof="0" dirty="0">
              <a:latin typeface="Arial"/>
              <a:cs typeface="Arial"/>
            </a:endParaRPr>
          </a:p>
        </p:txBody>
      </p:sp>
      <p:pic>
        <p:nvPicPr>
          <p:cNvPr id="9" name="Image 8">
            <a:extLst>
              <a:ext uri="{FF2B5EF4-FFF2-40B4-BE49-F238E27FC236}">
                <a16:creationId xmlns:a16="http://schemas.microsoft.com/office/drawing/2014/main" id="{BC99333B-AF46-2051-94E6-53FF1B46243A}"/>
              </a:ext>
            </a:extLst>
          </p:cNvPr>
          <p:cNvPicPr>
            <a:picLocks noChangeAspect="1"/>
          </p:cNvPicPr>
          <p:nvPr/>
        </p:nvPicPr>
        <p:blipFill>
          <a:blip r:embed="rId2"/>
          <a:stretch>
            <a:fillRect/>
          </a:stretch>
        </p:blipFill>
        <p:spPr>
          <a:xfrm>
            <a:off x="306124" y="2028236"/>
            <a:ext cx="5472007" cy="3102135"/>
          </a:xfrm>
          <a:prstGeom prst="rect">
            <a:avLst/>
          </a:prstGeom>
        </p:spPr>
      </p:pic>
      <p:sp>
        <p:nvSpPr>
          <p:cNvPr id="10" name="object 3">
            <a:extLst>
              <a:ext uri="{FF2B5EF4-FFF2-40B4-BE49-F238E27FC236}">
                <a16:creationId xmlns:a16="http://schemas.microsoft.com/office/drawing/2014/main" id="{5E604147-F71A-2B5E-6529-7418DFDE726D}"/>
              </a:ext>
            </a:extLst>
          </p:cNvPr>
          <p:cNvSpPr txBox="1">
            <a:spLocks/>
          </p:cNvSpPr>
          <p:nvPr/>
        </p:nvSpPr>
        <p:spPr>
          <a:xfrm>
            <a:off x="762000" y="1386139"/>
            <a:ext cx="3278504" cy="443070"/>
          </a:xfrm>
          <a:prstGeom prst="rect">
            <a:avLst/>
          </a:prstGeom>
        </p:spPr>
        <p:txBody>
          <a:bodyPr vert="horz" wrap="square" lIns="0" tIns="12065" rIns="0" bIns="0" rtlCol="0">
            <a:spAutoFit/>
          </a:bodyPr>
          <a:lstStyle>
            <a:lvl1pPr>
              <a:defRPr sz="5500" b="0" i="0">
                <a:solidFill>
                  <a:schemeClr val="tx1"/>
                </a:solidFill>
                <a:latin typeface="Trebuchet MS"/>
                <a:ea typeface="+mj-ea"/>
                <a:cs typeface="Trebuchet MS"/>
              </a:defRPr>
            </a:lvl1pPr>
          </a:lstStyle>
          <a:p>
            <a:pPr marL="12700">
              <a:spcBef>
                <a:spcPts val="95"/>
              </a:spcBef>
            </a:pPr>
            <a:r>
              <a:rPr lang="fr-FR" sz="2800" b="1" spc="-90" dirty="0">
                <a:latin typeface="Arial"/>
                <a:cs typeface="Arial"/>
              </a:rPr>
              <a:t>Des études longues</a:t>
            </a:r>
            <a:endParaRPr lang="fr-FR" sz="2800" dirty="0">
              <a:latin typeface="Arial"/>
              <a:cs typeface="Arial"/>
            </a:endParaRPr>
          </a:p>
        </p:txBody>
      </p:sp>
      <p:sp>
        <p:nvSpPr>
          <p:cNvPr id="11" name="object 3">
            <a:extLst>
              <a:ext uri="{FF2B5EF4-FFF2-40B4-BE49-F238E27FC236}">
                <a16:creationId xmlns:a16="http://schemas.microsoft.com/office/drawing/2014/main" id="{A9067E14-876E-D936-730A-DDA4BE7474DE}"/>
              </a:ext>
            </a:extLst>
          </p:cNvPr>
          <p:cNvSpPr txBox="1">
            <a:spLocks/>
          </p:cNvSpPr>
          <p:nvPr/>
        </p:nvSpPr>
        <p:spPr>
          <a:xfrm>
            <a:off x="5845682" y="1386139"/>
            <a:ext cx="4365117" cy="443070"/>
          </a:xfrm>
          <a:prstGeom prst="rect">
            <a:avLst/>
          </a:prstGeom>
        </p:spPr>
        <p:txBody>
          <a:bodyPr vert="horz" wrap="square" lIns="0" tIns="12065" rIns="0" bIns="0" rtlCol="0">
            <a:spAutoFit/>
          </a:bodyPr>
          <a:lstStyle>
            <a:lvl1pPr>
              <a:defRPr sz="5500" b="0" i="0">
                <a:solidFill>
                  <a:schemeClr val="tx1"/>
                </a:solidFill>
                <a:latin typeface="Trebuchet MS"/>
                <a:ea typeface="+mj-ea"/>
                <a:cs typeface="Trebuchet MS"/>
              </a:defRPr>
            </a:lvl1pPr>
          </a:lstStyle>
          <a:p>
            <a:pPr marL="12700">
              <a:spcBef>
                <a:spcPts val="95"/>
              </a:spcBef>
            </a:pPr>
            <a:r>
              <a:rPr lang="fr-FR" sz="2800" b="1" spc="-90" dirty="0">
                <a:latin typeface="Arial"/>
                <a:cs typeface="Arial"/>
              </a:rPr>
              <a:t>Ou des études courtes</a:t>
            </a:r>
            <a:endParaRPr lang="fr-FR" sz="2800" dirty="0">
              <a:latin typeface="Arial"/>
              <a:cs typeface="Arial"/>
            </a:endParaRPr>
          </a:p>
        </p:txBody>
      </p:sp>
      <p:pic>
        <p:nvPicPr>
          <p:cNvPr id="13" name="Image 12">
            <a:extLst>
              <a:ext uri="{FF2B5EF4-FFF2-40B4-BE49-F238E27FC236}">
                <a16:creationId xmlns:a16="http://schemas.microsoft.com/office/drawing/2014/main" id="{34CF27F1-026D-0A7F-18EB-1E3BAA80ECF1}"/>
              </a:ext>
            </a:extLst>
          </p:cNvPr>
          <p:cNvPicPr>
            <a:picLocks noChangeAspect="1"/>
          </p:cNvPicPr>
          <p:nvPr/>
        </p:nvPicPr>
        <p:blipFill>
          <a:blip r:embed="rId3"/>
          <a:stretch>
            <a:fillRect/>
          </a:stretch>
        </p:blipFill>
        <p:spPr>
          <a:xfrm>
            <a:off x="5635945" y="2040936"/>
            <a:ext cx="5218608" cy="2987856"/>
          </a:xfrm>
          <a:prstGeom prst="rect">
            <a:avLst/>
          </a:prstGeom>
        </p:spPr>
      </p:pic>
      <p:sp>
        <p:nvSpPr>
          <p:cNvPr id="14" name="object 3">
            <a:extLst>
              <a:ext uri="{FF2B5EF4-FFF2-40B4-BE49-F238E27FC236}">
                <a16:creationId xmlns:a16="http://schemas.microsoft.com/office/drawing/2014/main" id="{14B64CA7-A455-B372-7831-044F94BBB195}"/>
              </a:ext>
            </a:extLst>
          </p:cNvPr>
          <p:cNvSpPr txBox="1">
            <a:spLocks/>
          </p:cNvSpPr>
          <p:nvPr/>
        </p:nvSpPr>
        <p:spPr>
          <a:xfrm>
            <a:off x="1676400" y="5679413"/>
            <a:ext cx="6781800" cy="443070"/>
          </a:xfrm>
          <a:prstGeom prst="rect">
            <a:avLst/>
          </a:prstGeom>
        </p:spPr>
        <p:txBody>
          <a:bodyPr vert="horz" wrap="square" lIns="0" tIns="12065" rIns="0" bIns="0" rtlCol="0">
            <a:spAutoFit/>
          </a:bodyPr>
          <a:lstStyle>
            <a:lvl1pPr>
              <a:defRPr sz="5500" b="0" i="0">
                <a:solidFill>
                  <a:schemeClr val="tx1"/>
                </a:solidFill>
                <a:latin typeface="Trebuchet MS"/>
                <a:ea typeface="+mj-ea"/>
                <a:cs typeface="Trebuchet MS"/>
              </a:defRPr>
            </a:lvl1pPr>
          </a:lstStyle>
          <a:p>
            <a:pPr marL="12700">
              <a:spcBef>
                <a:spcPts val="95"/>
              </a:spcBef>
            </a:pPr>
            <a:r>
              <a:rPr lang="fr-FR" sz="2800" b="1" spc="-90" dirty="0">
                <a:latin typeface="Arial"/>
                <a:cs typeface="Arial"/>
              </a:rPr>
              <a:t>Sur </a:t>
            </a:r>
            <a:r>
              <a:rPr lang="fr-FR" sz="2800" b="1" spc="-90" dirty="0" err="1">
                <a:latin typeface="Arial"/>
                <a:cs typeface="Arial"/>
              </a:rPr>
              <a:t>parcoursup</a:t>
            </a:r>
            <a:r>
              <a:rPr lang="fr-FR" sz="2800" b="1" spc="-90" dirty="0">
                <a:latin typeface="Arial"/>
                <a:cs typeface="Arial"/>
              </a:rPr>
              <a:t>, le dossier est essentiel</a:t>
            </a:r>
            <a:endParaRPr lang="fr-FR" sz="2800" dirty="0">
              <a:latin typeface="Arial"/>
              <a:cs typeface="Arial"/>
            </a:endParaRPr>
          </a:p>
        </p:txBody>
      </p:sp>
    </p:spTree>
    <p:extLst>
      <p:ext uri="{BB962C8B-B14F-4D97-AF65-F5344CB8AC3E}">
        <p14:creationId xmlns:p14="http://schemas.microsoft.com/office/powerpoint/2010/main" val="3541520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DE9EBB-408B-3FB8-1365-FE163AA487E5}"/>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D0C3F1E1-1D54-6975-2E5C-B53B7B6EA37D}"/>
              </a:ext>
            </a:extLst>
          </p:cNvPr>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lang="fr-FR" noProof="0" dirty="0"/>
          </a:p>
        </p:txBody>
      </p:sp>
      <p:sp>
        <p:nvSpPr>
          <p:cNvPr id="6" name="object 6">
            <a:extLst>
              <a:ext uri="{FF2B5EF4-FFF2-40B4-BE49-F238E27FC236}">
                <a16:creationId xmlns:a16="http://schemas.microsoft.com/office/drawing/2014/main" id="{3CACEACD-72B8-7260-3295-572F39C29D5F}"/>
              </a:ext>
            </a:extLst>
          </p:cNvPr>
          <p:cNvSpPr txBox="1"/>
          <p:nvPr/>
        </p:nvSpPr>
        <p:spPr>
          <a:xfrm>
            <a:off x="9051797" y="6147883"/>
            <a:ext cx="144780" cy="158115"/>
          </a:xfrm>
          <a:prstGeom prst="rect">
            <a:avLst/>
          </a:prstGeom>
        </p:spPr>
        <p:txBody>
          <a:bodyPr vert="horz" wrap="square" lIns="0" tIns="5715" rIns="0" bIns="0" rtlCol="0">
            <a:spAutoFit/>
          </a:bodyPr>
          <a:lstStyle/>
          <a:p>
            <a:pPr marL="12700">
              <a:lnSpc>
                <a:spcPct val="100000"/>
              </a:lnSpc>
              <a:spcBef>
                <a:spcPts val="45"/>
              </a:spcBef>
            </a:pPr>
            <a:r>
              <a:rPr lang="fr-FR" sz="900" spc="-25" noProof="0" dirty="0">
                <a:solidFill>
                  <a:srgbClr val="DDDDDD"/>
                </a:solidFill>
                <a:latin typeface="Trebuchet MS"/>
                <a:cs typeface="Trebuchet MS"/>
              </a:rPr>
              <a:t>17</a:t>
            </a:r>
            <a:endParaRPr lang="fr-FR" sz="900" noProof="0" dirty="0">
              <a:latin typeface="Trebuchet MS"/>
              <a:cs typeface="Trebuchet MS"/>
            </a:endParaRPr>
          </a:p>
        </p:txBody>
      </p:sp>
      <p:sp>
        <p:nvSpPr>
          <p:cNvPr id="5" name="object 3">
            <a:extLst>
              <a:ext uri="{FF2B5EF4-FFF2-40B4-BE49-F238E27FC236}">
                <a16:creationId xmlns:a16="http://schemas.microsoft.com/office/drawing/2014/main" id="{66B1211D-DEAC-9146-CE07-60DD54349E7D}"/>
              </a:ext>
            </a:extLst>
          </p:cNvPr>
          <p:cNvSpPr txBox="1">
            <a:spLocks noGrp="1"/>
          </p:cNvSpPr>
          <p:nvPr>
            <p:ph type="title"/>
          </p:nvPr>
        </p:nvSpPr>
        <p:spPr>
          <a:xfrm>
            <a:off x="1524000" y="457200"/>
            <a:ext cx="6629400" cy="443070"/>
          </a:xfrm>
          <a:prstGeom prst="rect">
            <a:avLst/>
          </a:prstGeom>
        </p:spPr>
        <p:txBody>
          <a:bodyPr vert="horz" wrap="square" lIns="0" tIns="12065" rIns="0" bIns="0" rtlCol="0">
            <a:spAutoFit/>
          </a:bodyPr>
          <a:lstStyle/>
          <a:p>
            <a:pPr marL="12700">
              <a:lnSpc>
                <a:spcPct val="100000"/>
              </a:lnSpc>
              <a:spcBef>
                <a:spcPts val="95"/>
              </a:spcBef>
            </a:pPr>
            <a:r>
              <a:rPr lang="fr-FR" sz="2800" b="1" spc="-90" dirty="0">
                <a:latin typeface="Arial"/>
                <a:cs typeface="Arial"/>
              </a:rPr>
              <a:t>L</a:t>
            </a:r>
            <a:r>
              <a:rPr lang="fr-FR" sz="2800" b="1" spc="-90" noProof="0" dirty="0" smtClean="0">
                <a:latin typeface="Arial"/>
                <a:cs typeface="Arial"/>
              </a:rPr>
              <a:t>e </a:t>
            </a:r>
            <a:r>
              <a:rPr lang="fr-FR" sz="2800" b="1" spc="-90" noProof="0" dirty="0">
                <a:latin typeface="Arial"/>
                <a:cs typeface="Arial"/>
              </a:rPr>
              <a:t>lycée prépare aux études supérieures </a:t>
            </a:r>
            <a:endParaRPr lang="fr-FR" sz="2800" noProof="0" dirty="0">
              <a:latin typeface="Arial"/>
              <a:cs typeface="Arial"/>
            </a:endParaRPr>
          </a:p>
        </p:txBody>
      </p:sp>
      <p:sp>
        <p:nvSpPr>
          <p:cNvPr id="10" name="object 3">
            <a:extLst>
              <a:ext uri="{FF2B5EF4-FFF2-40B4-BE49-F238E27FC236}">
                <a16:creationId xmlns:a16="http://schemas.microsoft.com/office/drawing/2014/main" id="{32ABCBDC-C847-C94A-8EDB-4B5BC1E86A1F}"/>
              </a:ext>
            </a:extLst>
          </p:cNvPr>
          <p:cNvSpPr txBox="1">
            <a:spLocks/>
          </p:cNvSpPr>
          <p:nvPr/>
        </p:nvSpPr>
        <p:spPr>
          <a:xfrm>
            <a:off x="484168" y="1295400"/>
            <a:ext cx="9067800" cy="5285421"/>
          </a:xfrm>
          <a:prstGeom prst="rect">
            <a:avLst/>
          </a:prstGeom>
        </p:spPr>
        <p:txBody>
          <a:bodyPr vert="horz" wrap="square" lIns="0" tIns="12065" rIns="0" bIns="0" rtlCol="0">
            <a:spAutoFit/>
          </a:bodyPr>
          <a:lstStyle>
            <a:lvl1pPr>
              <a:defRPr sz="5500" b="0" i="0">
                <a:solidFill>
                  <a:schemeClr val="tx1"/>
                </a:solidFill>
                <a:latin typeface="Trebuchet MS"/>
                <a:ea typeface="+mj-ea"/>
                <a:cs typeface="Trebuchet MS"/>
              </a:defRPr>
            </a:lvl1pPr>
          </a:lstStyle>
          <a:p>
            <a:pPr marL="12700">
              <a:spcBef>
                <a:spcPts val="95"/>
              </a:spcBef>
            </a:pPr>
            <a:r>
              <a:rPr lang="fr-FR" sz="2800" b="1" spc="-90" dirty="0">
                <a:latin typeface="Arial"/>
                <a:cs typeface="Arial"/>
              </a:rPr>
              <a:t>Des exigences fortes :</a:t>
            </a:r>
          </a:p>
          <a:p>
            <a:pPr marL="12700">
              <a:spcBef>
                <a:spcPts val="95"/>
              </a:spcBef>
            </a:pPr>
            <a:r>
              <a:rPr lang="fr-FR" sz="2800" spc="-90" dirty="0">
                <a:latin typeface="Arial"/>
                <a:cs typeface="Arial"/>
              </a:rPr>
              <a:t>Avoir son matériel – Préparer ses cours – Faire ses devoirs – Réaliser toutes les évaluations – Sens de l’effort</a:t>
            </a:r>
          </a:p>
          <a:p>
            <a:pPr marL="12700">
              <a:spcBef>
                <a:spcPts val="95"/>
              </a:spcBef>
            </a:pPr>
            <a:r>
              <a:rPr lang="fr-FR" sz="2800" spc="-90" dirty="0">
                <a:latin typeface="Arial"/>
                <a:cs typeface="Arial"/>
              </a:rPr>
              <a:t>Devoir d’essayer de faire (droit de se tromper)</a:t>
            </a:r>
          </a:p>
          <a:p>
            <a:pPr marL="12700">
              <a:spcBef>
                <a:spcPts val="95"/>
              </a:spcBef>
            </a:pPr>
            <a:r>
              <a:rPr lang="fr-FR" sz="2800" spc="-90" dirty="0">
                <a:latin typeface="Arial"/>
                <a:cs typeface="Arial"/>
              </a:rPr>
              <a:t>Assiduité – Ponctualité – Respect des personnes et des biens communs</a:t>
            </a:r>
          </a:p>
          <a:p>
            <a:pPr marL="12700">
              <a:spcBef>
                <a:spcPts val="95"/>
              </a:spcBef>
            </a:pPr>
            <a:r>
              <a:rPr lang="fr-FR" sz="2800" spc="-90" dirty="0">
                <a:latin typeface="Arial"/>
                <a:cs typeface="Arial"/>
              </a:rPr>
              <a:t>Toute évaluation manquée doit être rattrapée par l’élève</a:t>
            </a:r>
          </a:p>
          <a:p>
            <a:pPr marL="12700">
              <a:spcBef>
                <a:spcPts val="95"/>
              </a:spcBef>
            </a:pPr>
            <a:r>
              <a:rPr lang="fr-FR" sz="2800" spc="-90" dirty="0">
                <a:latin typeface="Arial"/>
                <a:cs typeface="Arial"/>
              </a:rPr>
              <a:t>Tout retard ou absence doit être justifié</a:t>
            </a:r>
          </a:p>
          <a:p>
            <a:pPr marL="12700">
              <a:spcBef>
                <a:spcPts val="95"/>
              </a:spcBef>
            </a:pPr>
            <a:endParaRPr lang="fr-FR" sz="2800" spc="-90" dirty="0">
              <a:latin typeface="Arial"/>
              <a:cs typeface="Arial"/>
            </a:endParaRPr>
          </a:p>
          <a:p>
            <a:pPr marL="12700">
              <a:spcBef>
                <a:spcPts val="95"/>
              </a:spcBef>
            </a:pPr>
            <a:r>
              <a:rPr lang="fr-FR" sz="2800" spc="-90" dirty="0">
                <a:latin typeface="Arial"/>
                <a:cs typeface="Arial"/>
              </a:rPr>
              <a:t>Attention aux pièges :  la gestion de la « liberté », le non respect des conseils des adultes, l’absentéisme…</a:t>
            </a:r>
          </a:p>
          <a:p>
            <a:pPr marL="12700">
              <a:spcBef>
                <a:spcPts val="95"/>
              </a:spcBef>
            </a:pPr>
            <a:endParaRPr lang="fr-FR" sz="2800" spc="-90" dirty="0">
              <a:latin typeface="Arial"/>
              <a:cs typeface="Arial"/>
            </a:endParaRPr>
          </a:p>
        </p:txBody>
      </p:sp>
    </p:spTree>
    <p:extLst>
      <p:ext uri="{BB962C8B-B14F-4D97-AF65-F5344CB8AC3E}">
        <p14:creationId xmlns:p14="http://schemas.microsoft.com/office/powerpoint/2010/main" val="1993503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0A18FAA-8346-B2CA-5012-5E9CF2192D10}"/>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E530FE3-D119-FE68-0112-7A74F05412B9}"/>
              </a:ext>
            </a:extLst>
          </p:cNvPr>
          <p:cNvSpPr txBox="1"/>
          <p:nvPr/>
        </p:nvSpPr>
        <p:spPr>
          <a:xfrm>
            <a:off x="2057400" y="903130"/>
            <a:ext cx="6269940" cy="398186"/>
          </a:xfrm>
          <a:prstGeom prst="rect">
            <a:avLst/>
          </a:prstGeom>
        </p:spPr>
        <p:txBody>
          <a:bodyPr vert="horz" wrap="square" lIns="0" tIns="13335" rIns="0" bIns="0" rtlCol="0">
            <a:spAutoFit/>
          </a:bodyPr>
          <a:lstStyle/>
          <a:p>
            <a:pPr marL="12700" algn="ctr">
              <a:lnSpc>
                <a:spcPct val="100000"/>
              </a:lnSpc>
              <a:spcBef>
                <a:spcPts val="105"/>
              </a:spcBef>
              <a:tabLst>
                <a:tab pos="354965" algn="l"/>
              </a:tabLst>
            </a:pPr>
            <a:r>
              <a:rPr lang="fr-FR" sz="2500" b="1" noProof="0" dirty="0">
                <a:solidFill>
                  <a:srgbClr val="404040"/>
                </a:solidFill>
                <a:latin typeface="Arial" panose="020B0604020202020204" pitchFamily="34" charset="0"/>
                <a:cs typeface="Arial" panose="020B0604020202020204" pitchFamily="34" charset="0"/>
              </a:rPr>
              <a:t>2</a:t>
            </a:r>
            <a:r>
              <a:rPr lang="fr-FR" sz="2500" b="1" spc="-10" noProof="0" dirty="0">
                <a:solidFill>
                  <a:srgbClr val="404040"/>
                </a:solidFill>
                <a:latin typeface="Arial" panose="020B0604020202020204" pitchFamily="34" charset="0"/>
                <a:cs typeface="Arial" panose="020B0604020202020204" pitchFamily="34" charset="0"/>
              </a:rPr>
              <a:t> </a:t>
            </a:r>
            <a:r>
              <a:rPr lang="fr-FR" sz="2500" b="1" noProof="0" dirty="0">
                <a:solidFill>
                  <a:srgbClr val="404040"/>
                </a:solidFill>
                <a:latin typeface="Arial" panose="020B0604020202020204" pitchFamily="34" charset="0"/>
                <a:cs typeface="Arial" panose="020B0604020202020204" pitchFamily="34" charset="0"/>
              </a:rPr>
              <a:t>phases</a:t>
            </a:r>
            <a:r>
              <a:rPr lang="fr-FR" sz="2500" b="1" spc="-20" noProof="0" dirty="0">
                <a:solidFill>
                  <a:srgbClr val="404040"/>
                </a:solidFill>
                <a:latin typeface="Arial" panose="020B0604020202020204" pitchFamily="34" charset="0"/>
                <a:cs typeface="Arial" panose="020B0604020202020204" pitchFamily="34" charset="0"/>
              </a:rPr>
              <a:t> </a:t>
            </a:r>
            <a:r>
              <a:rPr lang="fr-FR" sz="2500" b="1" noProof="0" dirty="0">
                <a:solidFill>
                  <a:srgbClr val="404040"/>
                </a:solidFill>
                <a:latin typeface="Arial" panose="020B0604020202020204" pitchFamily="34" charset="0"/>
                <a:cs typeface="Arial" panose="020B0604020202020204" pitchFamily="34" charset="0"/>
              </a:rPr>
              <a:t>:</a:t>
            </a:r>
            <a:r>
              <a:rPr lang="fr-FR" sz="2500" b="1" spc="-15" noProof="0" dirty="0">
                <a:solidFill>
                  <a:srgbClr val="404040"/>
                </a:solidFill>
                <a:latin typeface="Arial" panose="020B0604020202020204" pitchFamily="34" charset="0"/>
                <a:cs typeface="Arial" panose="020B0604020202020204" pitchFamily="34" charset="0"/>
              </a:rPr>
              <a:t> </a:t>
            </a:r>
            <a:r>
              <a:rPr lang="fr-FR" sz="2500" b="1" noProof="0" dirty="0">
                <a:solidFill>
                  <a:srgbClr val="404040"/>
                </a:solidFill>
                <a:latin typeface="Arial" panose="020B0604020202020204" pitchFamily="34" charset="0"/>
                <a:cs typeface="Arial" panose="020B0604020202020204" pitchFamily="34" charset="0"/>
              </a:rPr>
              <a:t>provisoire et</a:t>
            </a:r>
            <a:r>
              <a:rPr lang="fr-FR" sz="2500" b="1" spc="-20" noProof="0" dirty="0">
                <a:solidFill>
                  <a:srgbClr val="404040"/>
                </a:solidFill>
                <a:latin typeface="Arial" panose="020B0604020202020204" pitchFamily="34" charset="0"/>
                <a:cs typeface="Arial" panose="020B0604020202020204" pitchFamily="34" charset="0"/>
              </a:rPr>
              <a:t> </a:t>
            </a:r>
            <a:r>
              <a:rPr lang="fr-FR" sz="2500" b="1" spc="-10" noProof="0" dirty="0">
                <a:solidFill>
                  <a:srgbClr val="404040"/>
                </a:solidFill>
                <a:latin typeface="Arial" panose="020B0604020202020204" pitchFamily="34" charset="0"/>
                <a:cs typeface="Arial" panose="020B0604020202020204" pitchFamily="34" charset="0"/>
              </a:rPr>
              <a:t>définitive</a:t>
            </a:r>
            <a:endParaRPr lang="fr-FR" sz="2500" noProof="0" dirty="0">
              <a:latin typeface="Arial" panose="020B0604020202020204" pitchFamily="34" charset="0"/>
              <a:cs typeface="Arial" panose="020B0604020202020204" pitchFamily="34" charset="0"/>
            </a:endParaRPr>
          </a:p>
        </p:txBody>
      </p:sp>
      <p:sp>
        <p:nvSpPr>
          <p:cNvPr id="3" name="object 3">
            <a:extLst>
              <a:ext uri="{FF2B5EF4-FFF2-40B4-BE49-F238E27FC236}">
                <a16:creationId xmlns:a16="http://schemas.microsoft.com/office/drawing/2014/main" id="{99287413-9DAB-9A57-9E02-A505C95F5F92}"/>
              </a:ext>
            </a:extLst>
          </p:cNvPr>
          <p:cNvSpPr txBox="1"/>
          <p:nvPr/>
        </p:nvSpPr>
        <p:spPr>
          <a:xfrm>
            <a:off x="395319" y="1657756"/>
            <a:ext cx="4441140" cy="290464"/>
          </a:xfrm>
          <a:prstGeom prst="rect">
            <a:avLst/>
          </a:prstGeom>
        </p:spPr>
        <p:txBody>
          <a:bodyPr vert="horz" wrap="square" lIns="0" tIns="13335" rIns="0" bIns="0" rtlCol="0">
            <a:spAutoFit/>
          </a:bodyPr>
          <a:lstStyle/>
          <a:p>
            <a:pPr marL="12700">
              <a:lnSpc>
                <a:spcPct val="100000"/>
              </a:lnSpc>
              <a:spcBef>
                <a:spcPts val="105"/>
              </a:spcBef>
              <a:tabLst>
                <a:tab pos="354965" algn="l"/>
              </a:tabLst>
            </a:pPr>
            <a:r>
              <a:rPr lang="fr-FR" b="1" noProof="0" dirty="0" smtClean="0">
                <a:solidFill>
                  <a:srgbClr val="404040"/>
                </a:solidFill>
                <a:latin typeface="Trebuchet MS"/>
                <a:cs typeface="Trebuchet MS"/>
              </a:rPr>
              <a:t>1</a:t>
            </a:r>
            <a:r>
              <a:rPr lang="fr-FR" b="1" noProof="0" dirty="0">
                <a:solidFill>
                  <a:srgbClr val="404040"/>
                </a:solidFill>
                <a:latin typeface="Trebuchet MS"/>
                <a:cs typeface="Trebuchet MS"/>
              </a:rPr>
              <a:t>.</a:t>
            </a:r>
            <a:r>
              <a:rPr lang="fr-FR" b="1" spc="-35" noProof="0" dirty="0">
                <a:solidFill>
                  <a:srgbClr val="404040"/>
                </a:solidFill>
                <a:latin typeface="Trebuchet MS"/>
                <a:cs typeface="Trebuchet MS"/>
              </a:rPr>
              <a:t> </a:t>
            </a:r>
            <a:r>
              <a:rPr lang="fr-FR" b="1" noProof="0" dirty="0">
                <a:solidFill>
                  <a:srgbClr val="404040"/>
                </a:solidFill>
                <a:latin typeface="Trebuchet MS"/>
                <a:cs typeface="Trebuchet MS"/>
              </a:rPr>
              <a:t>INTENTIONS</a:t>
            </a:r>
            <a:r>
              <a:rPr lang="fr-FR" b="1" spc="-75" noProof="0" dirty="0">
                <a:solidFill>
                  <a:srgbClr val="404040"/>
                </a:solidFill>
                <a:latin typeface="Trebuchet MS"/>
                <a:cs typeface="Trebuchet MS"/>
              </a:rPr>
              <a:t> </a:t>
            </a:r>
            <a:r>
              <a:rPr lang="fr-FR" b="1" spc="-20" noProof="0" dirty="0">
                <a:solidFill>
                  <a:srgbClr val="404040"/>
                </a:solidFill>
                <a:latin typeface="Arial" panose="020B0604020202020204" pitchFamily="34" charset="0"/>
                <a:cs typeface="Arial" panose="020B0604020202020204" pitchFamily="34" charset="0"/>
              </a:rPr>
              <a:t>D’ORIENTATION</a:t>
            </a:r>
            <a:endParaRPr lang="fr-FR" noProof="0" dirty="0">
              <a:latin typeface="Arial" panose="020B0604020202020204" pitchFamily="34" charset="0"/>
              <a:cs typeface="Arial" panose="020B0604020202020204" pitchFamily="34" charset="0"/>
            </a:endParaRPr>
          </a:p>
        </p:txBody>
      </p:sp>
      <p:sp>
        <p:nvSpPr>
          <p:cNvPr id="4" name="object 4">
            <a:extLst>
              <a:ext uri="{FF2B5EF4-FFF2-40B4-BE49-F238E27FC236}">
                <a16:creationId xmlns:a16="http://schemas.microsoft.com/office/drawing/2014/main" id="{D519EC6E-0078-685D-6B1E-324107955968}"/>
              </a:ext>
            </a:extLst>
          </p:cNvPr>
          <p:cNvSpPr txBox="1"/>
          <p:nvPr/>
        </p:nvSpPr>
        <p:spPr>
          <a:xfrm>
            <a:off x="5078506" y="1682828"/>
            <a:ext cx="2841818" cy="243656"/>
          </a:xfrm>
          <a:prstGeom prst="rect">
            <a:avLst/>
          </a:prstGeom>
          <a:solidFill>
            <a:srgbClr val="FFFF00"/>
          </a:solidFill>
        </p:spPr>
        <p:txBody>
          <a:bodyPr vert="horz" wrap="square" lIns="0" tIns="0" rIns="0" bIns="0" rtlCol="0">
            <a:spAutoFit/>
          </a:bodyPr>
          <a:lstStyle/>
          <a:p>
            <a:pPr>
              <a:lnSpc>
                <a:spcPts val="1930"/>
              </a:lnSpc>
            </a:pPr>
            <a:r>
              <a:rPr lang="fr-FR" b="1" noProof="0" dirty="0">
                <a:solidFill>
                  <a:srgbClr val="404040"/>
                </a:solidFill>
                <a:latin typeface="Arial" panose="020B0604020202020204" pitchFamily="34" charset="0"/>
                <a:cs typeface="Arial" panose="020B0604020202020204" pitchFamily="34" charset="0"/>
              </a:rPr>
              <a:t>Jusqu’au</a:t>
            </a:r>
            <a:r>
              <a:rPr lang="fr-FR" b="1" spc="-60" noProof="0" dirty="0">
                <a:solidFill>
                  <a:srgbClr val="404040"/>
                </a:solidFill>
                <a:latin typeface="Arial" panose="020B0604020202020204" pitchFamily="34" charset="0"/>
                <a:cs typeface="Arial" panose="020B0604020202020204" pitchFamily="34" charset="0"/>
              </a:rPr>
              <a:t> </a:t>
            </a:r>
            <a:r>
              <a:rPr lang="fr-FR" b="1" dirty="0" smtClean="0">
                <a:solidFill>
                  <a:srgbClr val="404040"/>
                </a:solidFill>
                <a:latin typeface="Arial" panose="020B0604020202020204" pitchFamily="34" charset="0"/>
                <a:cs typeface="Arial" panose="020B0604020202020204" pitchFamily="34" charset="0"/>
              </a:rPr>
              <a:t>07 </a:t>
            </a:r>
            <a:r>
              <a:rPr lang="fr-FR" b="1" noProof="0" dirty="0" smtClean="0">
                <a:solidFill>
                  <a:srgbClr val="404040"/>
                </a:solidFill>
                <a:latin typeface="Arial" panose="020B0604020202020204" pitchFamily="34" charset="0"/>
                <a:cs typeface="Arial" panose="020B0604020202020204" pitchFamily="34" charset="0"/>
              </a:rPr>
              <a:t>mars</a:t>
            </a:r>
            <a:r>
              <a:rPr lang="fr-FR" b="1" spc="-40" noProof="0" dirty="0" smtClean="0">
                <a:solidFill>
                  <a:srgbClr val="404040"/>
                </a:solidFill>
                <a:latin typeface="Arial" panose="020B0604020202020204" pitchFamily="34" charset="0"/>
                <a:cs typeface="Arial" panose="020B0604020202020204" pitchFamily="34" charset="0"/>
              </a:rPr>
              <a:t> </a:t>
            </a:r>
            <a:r>
              <a:rPr lang="fr-FR" b="1" spc="-20" noProof="0" dirty="0" smtClean="0">
                <a:solidFill>
                  <a:srgbClr val="404040"/>
                </a:solidFill>
                <a:latin typeface="Arial" panose="020B0604020202020204" pitchFamily="34" charset="0"/>
                <a:cs typeface="Arial" panose="020B0604020202020204" pitchFamily="34" charset="0"/>
              </a:rPr>
              <a:t>2025</a:t>
            </a:r>
            <a:endParaRPr lang="fr-FR" noProof="0" dirty="0">
              <a:latin typeface="Arial" panose="020B0604020202020204" pitchFamily="34" charset="0"/>
              <a:cs typeface="Arial" panose="020B0604020202020204" pitchFamily="34" charset="0"/>
            </a:endParaRPr>
          </a:p>
        </p:txBody>
      </p:sp>
      <p:sp>
        <p:nvSpPr>
          <p:cNvPr id="5" name="object 5">
            <a:extLst>
              <a:ext uri="{FF2B5EF4-FFF2-40B4-BE49-F238E27FC236}">
                <a16:creationId xmlns:a16="http://schemas.microsoft.com/office/drawing/2014/main" id="{860F9BFE-8F59-BB6F-CE64-2EB0C942CE92}"/>
              </a:ext>
            </a:extLst>
          </p:cNvPr>
          <p:cNvSpPr txBox="1"/>
          <p:nvPr/>
        </p:nvSpPr>
        <p:spPr>
          <a:xfrm>
            <a:off x="372907" y="2148405"/>
            <a:ext cx="11499850" cy="695703"/>
          </a:xfrm>
          <a:prstGeom prst="rect">
            <a:avLst/>
          </a:prstGeom>
        </p:spPr>
        <p:txBody>
          <a:bodyPr vert="horz" wrap="square" lIns="0" tIns="13335" rIns="0" bIns="0" rtlCol="0">
            <a:spAutoFit/>
          </a:bodyPr>
          <a:lstStyle/>
          <a:p>
            <a:pPr marL="355600" marR="5080" indent="-342900">
              <a:lnSpc>
                <a:spcPct val="100000"/>
              </a:lnSpc>
              <a:spcBef>
                <a:spcPts val="105"/>
              </a:spcBef>
              <a:tabLst>
                <a:tab pos="354965" algn="l"/>
              </a:tabLst>
            </a:pPr>
            <a:r>
              <a:rPr lang="fr-FR" spc="-50" noProof="0" dirty="0">
                <a:solidFill>
                  <a:srgbClr val="DDDDDD"/>
                </a:solidFill>
                <a:latin typeface="Arial" panose="020B0604020202020204" pitchFamily="34" charset="0"/>
                <a:cs typeface="Arial" panose="020B0604020202020204" pitchFamily="34" charset="0"/>
              </a:rPr>
              <a:t>▶</a:t>
            </a:r>
            <a:r>
              <a:rPr lang="fr-FR" noProof="0" dirty="0">
                <a:solidFill>
                  <a:srgbClr val="DDDDDD"/>
                </a:solidFill>
                <a:latin typeface="Arial" panose="020B0604020202020204" pitchFamily="34" charset="0"/>
                <a:cs typeface="Arial" panose="020B0604020202020204" pitchFamily="34" charset="0"/>
              </a:rPr>
              <a:t>	</a:t>
            </a:r>
            <a:r>
              <a:rPr lang="fr-FR" spc="-10" noProof="0" dirty="0">
                <a:solidFill>
                  <a:srgbClr val="404040"/>
                </a:solidFill>
                <a:latin typeface="Arial" panose="020B0604020202020204" pitchFamily="34" charset="0"/>
                <a:cs typeface="Arial" panose="020B0604020202020204" pitchFamily="34" charset="0"/>
              </a:rPr>
              <a:t>Avant</a:t>
            </a:r>
            <a:r>
              <a:rPr lang="fr-FR" spc="-7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le</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conseil</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de</a:t>
            </a:r>
            <a:r>
              <a:rPr lang="fr-FR" spc="-4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classe</a:t>
            </a:r>
            <a:r>
              <a:rPr lang="fr-FR" spc="-4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indiquer</a:t>
            </a:r>
            <a:r>
              <a:rPr lang="fr-FR" spc="-4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votre</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intention</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d’orientation</a:t>
            </a:r>
            <a:endParaRPr lang="fr-FR" noProof="0" dirty="0">
              <a:latin typeface="Arial" panose="020B0604020202020204" pitchFamily="34" charset="0"/>
              <a:cs typeface="Arial" panose="020B0604020202020204" pitchFamily="34" charset="0"/>
            </a:endParaRPr>
          </a:p>
          <a:p>
            <a:pPr marL="12700">
              <a:lnSpc>
                <a:spcPct val="100000"/>
              </a:lnSpc>
              <a:spcBef>
                <a:spcPts val="1005"/>
              </a:spcBef>
              <a:tabLst>
                <a:tab pos="354965" algn="l"/>
              </a:tabLst>
            </a:pPr>
            <a:r>
              <a:rPr lang="fr-FR" spc="-50" noProof="0" dirty="0">
                <a:solidFill>
                  <a:srgbClr val="DDDDDD"/>
                </a:solidFill>
                <a:latin typeface="Arial" panose="020B0604020202020204" pitchFamily="34" charset="0"/>
                <a:cs typeface="Arial" panose="020B0604020202020204" pitchFamily="34" charset="0"/>
              </a:rPr>
              <a:t>▶</a:t>
            </a:r>
            <a:r>
              <a:rPr lang="fr-FR" noProof="0" dirty="0">
                <a:solidFill>
                  <a:srgbClr val="DDDDDD"/>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Après</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le</a:t>
            </a:r>
            <a:r>
              <a:rPr lang="fr-FR" spc="-3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conseil</a:t>
            </a:r>
            <a:r>
              <a:rPr lang="fr-FR" spc="-2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de</a:t>
            </a:r>
            <a:r>
              <a:rPr lang="fr-FR" spc="-2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classe</a:t>
            </a:r>
            <a:r>
              <a:rPr lang="fr-FR" spc="-5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a:t>
            </a:r>
            <a:r>
              <a:rPr lang="fr-FR" spc="-2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consulter</a:t>
            </a:r>
            <a:r>
              <a:rPr lang="fr-FR" spc="-4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l’avis</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provisoire</a:t>
            </a:r>
            <a:r>
              <a:rPr lang="fr-FR" spc="-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du</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conseil</a:t>
            </a:r>
            <a:r>
              <a:rPr lang="fr-FR" spc="-3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de</a:t>
            </a:r>
            <a:r>
              <a:rPr lang="fr-FR" spc="-3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classe</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et</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en</a:t>
            </a:r>
            <a:r>
              <a:rPr lang="fr-FR" spc="-2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accuser</a:t>
            </a:r>
            <a:r>
              <a:rPr lang="fr-FR" spc="-50" noProof="0" dirty="0">
                <a:solidFill>
                  <a:srgbClr val="404040"/>
                </a:solidFill>
                <a:latin typeface="Arial" panose="020B0604020202020204" pitchFamily="34" charset="0"/>
                <a:cs typeface="Arial" panose="020B0604020202020204" pitchFamily="34" charset="0"/>
              </a:rPr>
              <a:t> </a:t>
            </a:r>
            <a:r>
              <a:rPr lang="fr-FR" spc="-10" noProof="0" dirty="0">
                <a:solidFill>
                  <a:srgbClr val="404040"/>
                </a:solidFill>
                <a:latin typeface="Arial" panose="020B0604020202020204" pitchFamily="34" charset="0"/>
                <a:cs typeface="Arial" panose="020B0604020202020204" pitchFamily="34" charset="0"/>
              </a:rPr>
              <a:t>réception</a:t>
            </a:r>
            <a:endParaRPr lang="fr-FR" noProof="0" dirty="0">
              <a:latin typeface="Arial" panose="020B0604020202020204" pitchFamily="34" charset="0"/>
              <a:cs typeface="Arial" panose="020B0604020202020204" pitchFamily="34" charset="0"/>
            </a:endParaRPr>
          </a:p>
        </p:txBody>
      </p:sp>
      <p:sp>
        <p:nvSpPr>
          <p:cNvPr id="6" name="object 6">
            <a:extLst>
              <a:ext uri="{FF2B5EF4-FFF2-40B4-BE49-F238E27FC236}">
                <a16:creationId xmlns:a16="http://schemas.microsoft.com/office/drawing/2014/main" id="{478DD748-3266-B215-A3D5-6A8DADF26372}"/>
              </a:ext>
            </a:extLst>
          </p:cNvPr>
          <p:cNvSpPr txBox="1"/>
          <p:nvPr/>
        </p:nvSpPr>
        <p:spPr>
          <a:xfrm>
            <a:off x="395319" y="3236327"/>
            <a:ext cx="5355540" cy="290464"/>
          </a:xfrm>
          <a:prstGeom prst="rect">
            <a:avLst/>
          </a:prstGeom>
        </p:spPr>
        <p:txBody>
          <a:bodyPr vert="horz" wrap="square" lIns="0" tIns="13335" rIns="0" bIns="0" rtlCol="0">
            <a:spAutoFit/>
          </a:bodyPr>
          <a:lstStyle/>
          <a:p>
            <a:pPr marL="12700">
              <a:lnSpc>
                <a:spcPct val="100000"/>
              </a:lnSpc>
              <a:spcBef>
                <a:spcPts val="105"/>
              </a:spcBef>
              <a:tabLst>
                <a:tab pos="354965" algn="l"/>
              </a:tabLst>
            </a:pPr>
            <a:r>
              <a:rPr lang="fr-FR" noProof="0" dirty="0" smtClean="0">
                <a:solidFill>
                  <a:srgbClr val="404040"/>
                </a:solidFill>
                <a:latin typeface="Arial" panose="020B0604020202020204" pitchFamily="34" charset="0"/>
                <a:cs typeface="Arial" panose="020B0604020202020204" pitchFamily="34" charset="0"/>
              </a:rPr>
              <a:t>2</a:t>
            </a:r>
            <a:r>
              <a:rPr lang="fr-FR" noProof="0" dirty="0">
                <a:solidFill>
                  <a:srgbClr val="404040"/>
                </a:solidFill>
                <a:latin typeface="Arial" panose="020B0604020202020204" pitchFamily="34" charset="0"/>
                <a:cs typeface="Arial" panose="020B0604020202020204" pitchFamily="34" charset="0"/>
              </a:rPr>
              <a:t>.</a:t>
            </a:r>
            <a:r>
              <a:rPr lang="fr-FR" spc="-40" noProof="0" dirty="0">
                <a:solidFill>
                  <a:srgbClr val="404040"/>
                </a:solidFill>
                <a:latin typeface="Arial" panose="020B0604020202020204" pitchFamily="34" charset="0"/>
                <a:cs typeface="Arial" panose="020B0604020202020204" pitchFamily="34" charset="0"/>
              </a:rPr>
              <a:t> </a:t>
            </a:r>
            <a:r>
              <a:rPr lang="fr-FR" b="1" noProof="0" dirty="0">
                <a:solidFill>
                  <a:srgbClr val="404040"/>
                </a:solidFill>
                <a:latin typeface="Arial" panose="020B0604020202020204" pitchFamily="34" charset="0"/>
                <a:cs typeface="Arial" panose="020B0604020202020204" pitchFamily="34" charset="0"/>
              </a:rPr>
              <a:t>CHOIX</a:t>
            </a:r>
            <a:r>
              <a:rPr lang="fr-FR" b="1" spc="-45" noProof="0" dirty="0">
                <a:solidFill>
                  <a:srgbClr val="404040"/>
                </a:solidFill>
                <a:latin typeface="Arial" panose="020B0604020202020204" pitchFamily="34" charset="0"/>
                <a:cs typeface="Arial" panose="020B0604020202020204" pitchFamily="34" charset="0"/>
              </a:rPr>
              <a:t> </a:t>
            </a:r>
            <a:r>
              <a:rPr lang="fr-FR" b="1" noProof="0" dirty="0">
                <a:solidFill>
                  <a:srgbClr val="404040"/>
                </a:solidFill>
                <a:latin typeface="Arial" panose="020B0604020202020204" pitchFamily="34" charset="0"/>
                <a:cs typeface="Arial" panose="020B0604020202020204" pitchFamily="34" charset="0"/>
              </a:rPr>
              <a:t>DÉFINITIFS</a:t>
            </a:r>
            <a:r>
              <a:rPr lang="fr-FR" b="1" spc="-60" noProof="0" dirty="0">
                <a:solidFill>
                  <a:srgbClr val="404040"/>
                </a:solidFill>
                <a:latin typeface="Arial" panose="020B0604020202020204" pitchFamily="34" charset="0"/>
                <a:cs typeface="Arial" panose="020B0604020202020204" pitchFamily="34" charset="0"/>
              </a:rPr>
              <a:t> </a:t>
            </a:r>
            <a:r>
              <a:rPr lang="fr-FR" b="1" spc="-10" noProof="0" dirty="0">
                <a:solidFill>
                  <a:srgbClr val="404040"/>
                </a:solidFill>
                <a:latin typeface="Arial" panose="020B0604020202020204" pitchFamily="34" charset="0"/>
                <a:cs typeface="Arial" panose="020B0604020202020204" pitchFamily="34" charset="0"/>
              </a:rPr>
              <a:t>D’ORIENTATION</a:t>
            </a:r>
            <a:endParaRPr lang="fr-FR" noProof="0" dirty="0">
              <a:latin typeface="Arial" panose="020B0604020202020204" pitchFamily="34" charset="0"/>
              <a:cs typeface="Arial" panose="020B0604020202020204" pitchFamily="34" charset="0"/>
            </a:endParaRPr>
          </a:p>
        </p:txBody>
      </p:sp>
      <p:sp>
        <p:nvSpPr>
          <p:cNvPr id="7" name="object 7">
            <a:extLst>
              <a:ext uri="{FF2B5EF4-FFF2-40B4-BE49-F238E27FC236}">
                <a16:creationId xmlns:a16="http://schemas.microsoft.com/office/drawing/2014/main" id="{554696B2-7853-FA0B-AA24-EF0982EBFA94}"/>
              </a:ext>
            </a:extLst>
          </p:cNvPr>
          <p:cNvSpPr txBox="1"/>
          <p:nvPr/>
        </p:nvSpPr>
        <p:spPr>
          <a:xfrm>
            <a:off x="5105400" y="3276057"/>
            <a:ext cx="2814924" cy="250734"/>
          </a:xfrm>
          <a:prstGeom prst="rect">
            <a:avLst/>
          </a:prstGeom>
          <a:solidFill>
            <a:srgbClr val="FFFF00"/>
          </a:solidFill>
        </p:spPr>
        <p:txBody>
          <a:bodyPr vert="horz" wrap="square" lIns="0" tIns="0" rIns="0" bIns="0" rtlCol="0">
            <a:spAutoFit/>
          </a:bodyPr>
          <a:lstStyle/>
          <a:p>
            <a:pPr marL="635">
              <a:lnSpc>
                <a:spcPts val="1930"/>
              </a:lnSpc>
            </a:pPr>
            <a:r>
              <a:rPr lang="fr-FR" b="1" dirty="0" smtClean="0">
                <a:solidFill>
                  <a:srgbClr val="404040"/>
                </a:solidFill>
                <a:latin typeface="Arial" panose="020B0604020202020204" pitchFamily="34" charset="0"/>
                <a:cs typeface="Arial" panose="020B0604020202020204" pitchFamily="34" charset="0"/>
              </a:rPr>
              <a:t>Jusqu’au 17</a:t>
            </a:r>
            <a:r>
              <a:rPr lang="fr-FR" b="1" spc="-10" noProof="0" dirty="0" smtClean="0">
                <a:solidFill>
                  <a:srgbClr val="404040"/>
                </a:solidFill>
                <a:latin typeface="Arial" panose="020B0604020202020204" pitchFamily="34" charset="0"/>
                <a:cs typeface="Arial" panose="020B0604020202020204" pitchFamily="34" charset="0"/>
              </a:rPr>
              <a:t> </a:t>
            </a:r>
            <a:r>
              <a:rPr lang="fr-FR" b="1" noProof="0" dirty="0">
                <a:solidFill>
                  <a:srgbClr val="404040"/>
                </a:solidFill>
                <a:latin typeface="Arial" panose="020B0604020202020204" pitchFamily="34" charset="0"/>
                <a:cs typeface="Arial" panose="020B0604020202020204" pitchFamily="34" charset="0"/>
              </a:rPr>
              <a:t>mai</a:t>
            </a:r>
            <a:r>
              <a:rPr lang="fr-FR" b="1" spc="-5" noProof="0" dirty="0">
                <a:solidFill>
                  <a:srgbClr val="404040"/>
                </a:solidFill>
                <a:latin typeface="Arial" panose="020B0604020202020204" pitchFamily="34" charset="0"/>
                <a:cs typeface="Arial" panose="020B0604020202020204" pitchFamily="34" charset="0"/>
              </a:rPr>
              <a:t> </a:t>
            </a:r>
            <a:r>
              <a:rPr lang="fr-FR" b="1" spc="-20" noProof="0" dirty="0" smtClean="0">
                <a:solidFill>
                  <a:srgbClr val="404040"/>
                </a:solidFill>
                <a:latin typeface="Arial" panose="020B0604020202020204" pitchFamily="34" charset="0"/>
                <a:cs typeface="Arial" panose="020B0604020202020204" pitchFamily="34" charset="0"/>
              </a:rPr>
              <a:t>2025</a:t>
            </a:r>
            <a:endParaRPr lang="fr-FR" noProof="0" dirty="0">
              <a:latin typeface="Arial" panose="020B0604020202020204" pitchFamily="34" charset="0"/>
              <a:cs typeface="Arial" panose="020B0604020202020204" pitchFamily="34" charset="0"/>
            </a:endParaRPr>
          </a:p>
        </p:txBody>
      </p:sp>
      <p:sp>
        <p:nvSpPr>
          <p:cNvPr id="8" name="object 8">
            <a:extLst>
              <a:ext uri="{FF2B5EF4-FFF2-40B4-BE49-F238E27FC236}">
                <a16:creationId xmlns:a16="http://schemas.microsoft.com/office/drawing/2014/main" id="{D02FF173-7D72-07BE-66A4-AFC3BD53CD52}"/>
              </a:ext>
            </a:extLst>
          </p:cNvPr>
          <p:cNvSpPr txBox="1"/>
          <p:nvPr/>
        </p:nvSpPr>
        <p:spPr>
          <a:xfrm>
            <a:off x="340173" y="3943041"/>
            <a:ext cx="10221265" cy="695703"/>
          </a:xfrm>
          <a:prstGeom prst="rect">
            <a:avLst/>
          </a:prstGeom>
        </p:spPr>
        <p:txBody>
          <a:bodyPr vert="horz" wrap="square" lIns="0" tIns="13335" rIns="0" bIns="0" rtlCol="0">
            <a:spAutoFit/>
          </a:bodyPr>
          <a:lstStyle/>
          <a:p>
            <a:pPr marL="12700" algn="l">
              <a:lnSpc>
                <a:spcPct val="100000"/>
              </a:lnSpc>
              <a:spcBef>
                <a:spcPts val="105"/>
              </a:spcBef>
              <a:tabLst>
                <a:tab pos="354965" algn="l"/>
              </a:tabLst>
            </a:pPr>
            <a:r>
              <a:rPr lang="fr-FR" spc="-50" noProof="0" dirty="0">
                <a:solidFill>
                  <a:srgbClr val="DDDDDD"/>
                </a:solidFill>
                <a:latin typeface="Arial" panose="020B0604020202020204" pitchFamily="34" charset="0"/>
                <a:cs typeface="Arial" panose="020B0604020202020204" pitchFamily="34" charset="0"/>
              </a:rPr>
              <a:t>▶</a:t>
            </a:r>
            <a:r>
              <a:rPr lang="fr-FR" noProof="0" dirty="0">
                <a:solidFill>
                  <a:srgbClr val="DDDDDD"/>
                </a:solidFill>
                <a:latin typeface="Arial" panose="020B0604020202020204" pitchFamily="34" charset="0"/>
                <a:cs typeface="Arial" panose="020B0604020202020204" pitchFamily="34" charset="0"/>
              </a:rPr>
              <a:t>	</a:t>
            </a:r>
            <a:r>
              <a:rPr lang="fr-FR" spc="-10" noProof="0" dirty="0">
                <a:solidFill>
                  <a:srgbClr val="404040"/>
                </a:solidFill>
                <a:latin typeface="Arial" panose="020B0604020202020204" pitchFamily="34" charset="0"/>
                <a:cs typeface="Arial" panose="020B0604020202020204" pitchFamily="34" charset="0"/>
              </a:rPr>
              <a:t>Avant</a:t>
            </a:r>
            <a:r>
              <a:rPr lang="fr-FR" spc="-6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le</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conseil</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de</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classe</a:t>
            </a:r>
            <a:r>
              <a:rPr lang="fr-FR" spc="-4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saisir</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le</a:t>
            </a:r>
            <a:r>
              <a:rPr lang="fr-FR" spc="-15" noProof="0" dirty="0">
                <a:solidFill>
                  <a:srgbClr val="404040"/>
                </a:solidFill>
                <a:latin typeface="Arial" panose="020B0604020202020204" pitchFamily="34" charset="0"/>
                <a:cs typeface="Arial" panose="020B0604020202020204" pitchFamily="34" charset="0"/>
              </a:rPr>
              <a:t> </a:t>
            </a:r>
            <a:r>
              <a:rPr lang="fr-FR" b="1" noProof="0" dirty="0">
                <a:solidFill>
                  <a:srgbClr val="404040"/>
                </a:solidFill>
                <a:latin typeface="Arial" panose="020B0604020202020204" pitchFamily="34" charset="0"/>
                <a:cs typeface="Arial" panose="020B0604020202020204" pitchFamily="34" charset="0"/>
              </a:rPr>
              <a:t>choix</a:t>
            </a:r>
            <a:r>
              <a:rPr lang="fr-FR" b="1" spc="-20" noProof="0" dirty="0">
                <a:solidFill>
                  <a:srgbClr val="404040"/>
                </a:solidFill>
                <a:latin typeface="Arial" panose="020B0604020202020204" pitchFamily="34" charset="0"/>
                <a:cs typeface="Arial" panose="020B0604020202020204" pitchFamily="34" charset="0"/>
              </a:rPr>
              <a:t> </a:t>
            </a:r>
            <a:r>
              <a:rPr lang="fr-FR" b="1" noProof="0" dirty="0">
                <a:solidFill>
                  <a:srgbClr val="404040"/>
                </a:solidFill>
                <a:latin typeface="Arial" panose="020B0604020202020204" pitchFamily="34" charset="0"/>
                <a:cs typeface="Arial" panose="020B0604020202020204" pitchFamily="34" charset="0"/>
              </a:rPr>
              <a:t>d’orientation</a:t>
            </a:r>
            <a:r>
              <a:rPr lang="fr-FR" b="1" spc="-3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dans</a:t>
            </a:r>
            <a:r>
              <a:rPr lang="fr-FR" spc="-55" noProof="0" dirty="0">
                <a:solidFill>
                  <a:srgbClr val="404040"/>
                </a:solidFill>
                <a:latin typeface="Arial" panose="020B0604020202020204" pitchFamily="34" charset="0"/>
                <a:cs typeface="Arial" panose="020B0604020202020204" pitchFamily="34" charset="0"/>
              </a:rPr>
              <a:t> </a:t>
            </a:r>
            <a:r>
              <a:rPr lang="fr-FR" spc="-55" dirty="0" err="1">
                <a:solidFill>
                  <a:srgbClr val="404040"/>
                </a:solidFill>
                <a:latin typeface="Arial" panose="020B0604020202020204" pitchFamily="34" charset="0"/>
                <a:cs typeface="Arial" panose="020B0604020202020204" pitchFamily="34" charset="0"/>
              </a:rPr>
              <a:t>Edsonnect</a:t>
            </a:r>
            <a:endParaRPr lang="fr-FR" noProof="0" dirty="0">
              <a:latin typeface="Arial" panose="020B0604020202020204" pitchFamily="34" charset="0"/>
              <a:cs typeface="Arial" panose="020B0604020202020204" pitchFamily="34" charset="0"/>
            </a:endParaRPr>
          </a:p>
          <a:p>
            <a:pPr marL="12700" algn="l">
              <a:lnSpc>
                <a:spcPct val="100000"/>
              </a:lnSpc>
              <a:spcBef>
                <a:spcPts val="1005"/>
              </a:spcBef>
              <a:tabLst>
                <a:tab pos="354965" algn="l"/>
              </a:tabLst>
            </a:pPr>
            <a:r>
              <a:rPr lang="fr-FR" spc="-50" noProof="0" dirty="0">
                <a:solidFill>
                  <a:srgbClr val="DDDDDD"/>
                </a:solidFill>
                <a:latin typeface="Arial" panose="020B0604020202020204" pitchFamily="34" charset="0"/>
                <a:cs typeface="Arial" panose="020B0604020202020204" pitchFamily="34" charset="0"/>
              </a:rPr>
              <a:t>▶</a:t>
            </a:r>
            <a:r>
              <a:rPr lang="fr-FR" noProof="0" dirty="0">
                <a:solidFill>
                  <a:srgbClr val="DDDDDD"/>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Après</a:t>
            </a:r>
            <a:r>
              <a:rPr lang="fr-FR" spc="-3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le</a:t>
            </a:r>
            <a:r>
              <a:rPr lang="fr-FR" spc="-3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conseil</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de</a:t>
            </a:r>
            <a:r>
              <a:rPr lang="fr-FR" spc="-2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classe</a:t>
            </a:r>
            <a:r>
              <a:rPr lang="fr-FR" spc="-5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consulter</a:t>
            </a:r>
            <a:r>
              <a:rPr lang="fr-FR" spc="-4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la</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proposition</a:t>
            </a:r>
            <a:r>
              <a:rPr lang="fr-FR" spc="-1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du</a:t>
            </a:r>
            <a:r>
              <a:rPr lang="fr-FR" spc="-25"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conseil</a:t>
            </a:r>
            <a:r>
              <a:rPr lang="fr-FR" spc="-3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de</a:t>
            </a:r>
            <a:r>
              <a:rPr lang="fr-FR" spc="-3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classe</a:t>
            </a:r>
            <a:r>
              <a:rPr lang="fr-FR" spc="-40" noProof="0" dirty="0">
                <a:solidFill>
                  <a:srgbClr val="404040"/>
                </a:solidFill>
                <a:latin typeface="Arial" panose="020B0604020202020204" pitchFamily="34" charset="0"/>
                <a:cs typeface="Arial" panose="020B0604020202020204" pitchFamily="34" charset="0"/>
              </a:rPr>
              <a:t> </a:t>
            </a:r>
            <a:r>
              <a:rPr lang="fr-FR" noProof="0" dirty="0">
                <a:solidFill>
                  <a:srgbClr val="404040"/>
                </a:solidFill>
                <a:latin typeface="Arial" panose="020B0604020202020204" pitchFamily="34" charset="0"/>
                <a:cs typeface="Arial" panose="020B0604020202020204" pitchFamily="34" charset="0"/>
              </a:rPr>
              <a:t>et</a:t>
            </a:r>
            <a:r>
              <a:rPr lang="fr-FR" spc="-30" noProof="0" dirty="0">
                <a:solidFill>
                  <a:srgbClr val="404040"/>
                </a:solidFill>
                <a:latin typeface="Arial" panose="020B0604020202020204" pitchFamily="34" charset="0"/>
                <a:cs typeface="Arial" panose="020B0604020202020204" pitchFamily="34" charset="0"/>
              </a:rPr>
              <a:t> </a:t>
            </a:r>
            <a:r>
              <a:rPr lang="fr-FR" dirty="0" smtClean="0">
                <a:solidFill>
                  <a:srgbClr val="404040"/>
                </a:solidFill>
                <a:latin typeface="Arial" panose="020B0604020202020204" pitchFamily="34" charset="0"/>
                <a:cs typeface="Arial" panose="020B0604020202020204" pitchFamily="34" charset="0"/>
              </a:rPr>
              <a:t>accuser réception</a:t>
            </a:r>
            <a:endParaRPr lang="fr-FR" noProof="0" dirty="0">
              <a:latin typeface="Arial" panose="020B0604020202020204" pitchFamily="34" charset="0"/>
              <a:cs typeface="Arial" panose="020B0604020202020204" pitchFamily="34" charset="0"/>
            </a:endParaRPr>
          </a:p>
        </p:txBody>
      </p:sp>
      <p:sp>
        <p:nvSpPr>
          <p:cNvPr id="11" name="object 11">
            <a:extLst>
              <a:ext uri="{FF2B5EF4-FFF2-40B4-BE49-F238E27FC236}">
                <a16:creationId xmlns:a16="http://schemas.microsoft.com/office/drawing/2014/main" id="{663921EE-C5A5-974E-7A9B-FD80894F7497}"/>
              </a:ext>
            </a:extLst>
          </p:cNvPr>
          <p:cNvSpPr txBox="1"/>
          <p:nvPr/>
        </p:nvSpPr>
        <p:spPr>
          <a:xfrm>
            <a:off x="9051797" y="6140907"/>
            <a:ext cx="144780" cy="162560"/>
          </a:xfrm>
          <a:prstGeom prst="rect">
            <a:avLst/>
          </a:prstGeom>
        </p:spPr>
        <p:txBody>
          <a:bodyPr vert="horz" wrap="square" lIns="0" tIns="12700" rIns="0" bIns="0" rtlCol="0">
            <a:spAutoFit/>
          </a:bodyPr>
          <a:lstStyle/>
          <a:p>
            <a:pPr marL="12700">
              <a:lnSpc>
                <a:spcPct val="100000"/>
              </a:lnSpc>
              <a:spcBef>
                <a:spcPts val="100"/>
              </a:spcBef>
            </a:pPr>
            <a:r>
              <a:rPr lang="fr-FR" sz="900" spc="-25" noProof="0" dirty="0">
                <a:solidFill>
                  <a:srgbClr val="DDDDDD"/>
                </a:solidFill>
                <a:latin typeface="Trebuchet MS"/>
                <a:cs typeface="Trebuchet MS"/>
              </a:rPr>
              <a:t>18</a:t>
            </a:r>
            <a:endParaRPr lang="fr-FR" sz="900" noProof="0" dirty="0">
              <a:latin typeface="Trebuchet MS"/>
              <a:cs typeface="Trebuchet MS"/>
            </a:endParaRPr>
          </a:p>
        </p:txBody>
      </p:sp>
      <p:sp>
        <p:nvSpPr>
          <p:cNvPr id="12" name="object 12">
            <a:extLst>
              <a:ext uri="{FF2B5EF4-FFF2-40B4-BE49-F238E27FC236}">
                <a16:creationId xmlns:a16="http://schemas.microsoft.com/office/drawing/2014/main" id="{9D4CF060-0B5A-6C6F-49AA-1E9D1AA3EEBA}"/>
              </a:ext>
            </a:extLst>
          </p:cNvPr>
          <p:cNvSpPr txBox="1">
            <a:spLocks noGrp="1"/>
          </p:cNvSpPr>
          <p:nvPr>
            <p:ph type="title"/>
          </p:nvPr>
        </p:nvSpPr>
        <p:spPr>
          <a:xfrm>
            <a:off x="2743200" y="197698"/>
            <a:ext cx="5177124" cy="396904"/>
          </a:xfrm>
          <a:prstGeom prst="rect">
            <a:avLst/>
          </a:prstGeom>
        </p:spPr>
        <p:txBody>
          <a:bodyPr vert="horz" wrap="square" lIns="0" tIns="12065" rIns="0" bIns="0" rtlCol="0">
            <a:spAutoFit/>
          </a:bodyPr>
          <a:lstStyle/>
          <a:p>
            <a:pPr marL="12700" marR="5080">
              <a:lnSpc>
                <a:spcPct val="100000"/>
              </a:lnSpc>
              <a:spcBef>
                <a:spcPts val="95"/>
              </a:spcBef>
              <a:tabLst>
                <a:tab pos="3461385" algn="l"/>
              </a:tabLst>
            </a:pPr>
            <a:r>
              <a:rPr lang="fr-FR" sz="2500" b="1" noProof="0" dirty="0">
                <a:latin typeface="Calibri"/>
                <a:cs typeface="Calibri"/>
              </a:rPr>
              <a:t>Procédure</a:t>
            </a:r>
            <a:r>
              <a:rPr lang="fr-FR" sz="2500" b="1" spc="-85" noProof="0" dirty="0">
                <a:latin typeface="Calibri"/>
                <a:cs typeface="Calibri"/>
              </a:rPr>
              <a:t> </a:t>
            </a:r>
            <a:r>
              <a:rPr lang="fr-FR" sz="2500" b="1" spc="-10" noProof="0" dirty="0">
                <a:latin typeface="Calibri"/>
                <a:cs typeface="Calibri"/>
              </a:rPr>
              <a:t>informatique</a:t>
            </a:r>
            <a:r>
              <a:rPr lang="fr-FR" sz="2500" b="1" spc="-85" noProof="0" dirty="0">
                <a:latin typeface="Calibri"/>
                <a:cs typeface="Calibri"/>
              </a:rPr>
              <a:t> </a:t>
            </a:r>
            <a:r>
              <a:rPr lang="fr-FR" sz="2500" b="1" spc="-50" noProof="0" dirty="0">
                <a:latin typeface="Calibri"/>
                <a:cs typeface="Calibri"/>
              </a:rPr>
              <a:t>:</a:t>
            </a:r>
            <a:r>
              <a:rPr lang="fr-FR" sz="2500" b="1" noProof="0" dirty="0">
                <a:latin typeface="Calibri"/>
                <a:cs typeface="Calibri"/>
              </a:rPr>
              <a:t>	</a:t>
            </a:r>
            <a:r>
              <a:rPr lang="fr-FR" sz="2500" b="1" spc="-10" noProof="0" dirty="0" err="1">
                <a:latin typeface="Calibri"/>
                <a:cs typeface="Calibri"/>
              </a:rPr>
              <a:t>Educonnect</a:t>
            </a:r>
            <a:r>
              <a:rPr lang="fr-FR" sz="2500" b="1" spc="-40" noProof="0" dirty="0">
                <a:latin typeface="Calibri"/>
                <a:cs typeface="Calibri"/>
              </a:rPr>
              <a:t> </a:t>
            </a:r>
            <a:endParaRPr lang="fr-FR" sz="2500" noProof="0" dirty="0">
              <a:latin typeface="Calibri"/>
              <a:cs typeface="Calibri"/>
            </a:endParaRPr>
          </a:p>
        </p:txBody>
      </p:sp>
    </p:spTree>
    <p:extLst>
      <p:ext uri="{BB962C8B-B14F-4D97-AF65-F5344CB8AC3E}">
        <p14:creationId xmlns:p14="http://schemas.microsoft.com/office/powerpoint/2010/main" val="2936659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2133600" y="6377941"/>
            <a:ext cx="2804160" cy="123111"/>
          </a:xfrm>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685800" y="560964"/>
            <a:ext cx="9143999" cy="5878532"/>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latin typeface="Arial" panose="020B0604020202020204" pitchFamily="34" charset="0"/>
              <a:cs typeface="Arial" panose="020B0604020202020204" pitchFamily="34" charset="0"/>
            </a:endParaRPr>
          </a:p>
          <a:p>
            <a:r>
              <a:rPr lang="fr-FR" sz="3200" b="1" dirty="0" smtClean="0">
                <a:solidFill>
                  <a:schemeClr val="bg1"/>
                </a:solidFill>
                <a:latin typeface="Arial" panose="020B0604020202020204" pitchFamily="34" charset="0"/>
                <a:cs typeface="Arial" panose="020B0604020202020204" pitchFamily="34" charset="0"/>
              </a:rPr>
              <a:t>Sur </a:t>
            </a:r>
            <a:r>
              <a:rPr lang="fr-FR" sz="3200" b="1" dirty="0" err="1" smtClean="0">
                <a:solidFill>
                  <a:schemeClr val="bg1"/>
                </a:solidFill>
                <a:latin typeface="Arial" panose="020B0604020202020204" pitchFamily="34" charset="0"/>
                <a:cs typeface="Arial" panose="020B0604020202020204" pitchFamily="34" charset="0"/>
              </a:rPr>
              <a:t>Educonnect</a:t>
            </a:r>
            <a:r>
              <a:rPr lang="fr-FR" sz="3200" b="1" dirty="0" smtClean="0">
                <a:solidFill>
                  <a:schemeClr val="bg1"/>
                </a:solidFill>
                <a:latin typeface="Arial" panose="020B0604020202020204" pitchFamily="34" charset="0"/>
                <a:cs typeface="Arial" panose="020B0604020202020204" pitchFamily="34" charset="0"/>
              </a:rPr>
              <a:t> se </a:t>
            </a:r>
            <a:r>
              <a:rPr lang="fr-FR" sz="3200" b="1" dirty="0">
                <a:solidFill>
                  <a:schemeClr val="bg1"/>
                </a:solidFill>
                <a:latin typeface="Arial" panose="020B0604020202020204" pitchFamily="34" charset="0"/>
                <a:cs typeface="Arial" panose="020B0604020202020204" pitchFamily="34" charset="0"/>
              </a:rPr>
              <a:t>connecter au service en ligne Orientation</a:t>
            </a:r>
          </a:p>
          <a:p>
            <a:endParaRPr lang="fr-FR" sz="3200" b="1" dirty="0">
              <a:solidFill>
                <a:schemeClr val="bg1"/>
              </a:solidFill>
              <a:latin typeface="Arial" panose="020B0604020202020204" pitchFamily="34" charset="0"/>
              <a:cs typeface="Arial" panose="020B0604020202020204" pitchFamily="34" charset="0"/>
            </a:endParaRPr>
          </a:p>
          <a:p>
            <a:r>
              <a:rPr lang="fr-FR" sz="2400" b="1" dirty="0" smtClean="0">
                <a:solidFill>
                  <a:schemeClr val="bg1"/>
                </a:solidFill>
                <a:latin typeface="Arial" panose="020B0604020202020204" pitchFamily="34" charset="0"/>
                <a:cs typeface="Arial" panose="020B0604020202020204" pitchFamily="34" charset="0"/>
              </a:rPr>
              <a:t>(Compatible </a:t>
            </a:r>
            <a:r>
              <a:rPr lang="fr-FR" sz="2400" b="1" dirty="0">
                <a:solidFill>
                  <a:schemeClr val="bg1"/>
                </a:solidFill>
                <a:latin typeface="Arial" panose="020B0604020202020204" pitchFamily="34" charset="0"/>
                <a:cs typeface="Arial" panose="020B0604020202020204" pitchFamily="34" charset="0"/>
              </a:rPr>
              <a:t>avec tous types de supports, tablettes,    smartphones, </a:t>
            </a:r>
            <a:r>
              <a:rPr lang="fr-FR" sz="2400" b="1" dirty="0" smtClean="0">
                <a:solidFill>
                  <a:schemeClr val="bg1"/>
                </a:solidFill>
                <a:latin typeface="Arial" panose="020B0604020202020204" pitchFamily="34" charset="0"/>
                <a:cs typeface="Arial" panose="020B0604020202020204" pitchFamily="34" charset="0"/>
              </a:rPr>
              <a:t>ordinateurs)</a:t>
            </a:r>
            <a:endParaRPr lang="fr-FR" sz="2400" b="1" dirty="0">
              <a:solidFill>
                <a:schemeClr val="bg1"/>
              </a:solidFill>
              <a:latin typeface="Arial" panose="020B0604020202020204" pitchFamily="34" charset="0"/>
              <a:cs typeface="Arial" panose="020B0604020202020204" pitchFamily="34" charset="0"/>
            </a:endParaRPr>
          </a:p>
          <a:p>
            <a:endParaRPr lang="fr-FR" sz="2400" b="1" dirty="0">
              <a:solidFill>
                <a:schemeClr val="bg1"/>
              </a:solidFill>
              <a:latin typeface="Arial" panose="020B0604020202020204" pitchFamily="34" charset="0"/>
              <a:cs typeface="Arial" panose="020B0604020202020204" pitchFamily="34" charset="0"/>
            </a:endParaRPr>
          </a:p>
          <a:p>
            <a:r>
              <a:rPr lang="fr-FR" sz="2400" b="1" dirty="0">
                <a:solidFill>
                  <a:schemeClr val="bg1"/>
                </a:solidFill>
                <a:latin typeface="Arial" panose="020B0604020202020204" pitchFamily="34" charset="0"/>
                <a:cs typeface="Arial" panose="020B0604020202020204" pitchFamily="34" charset="0"/>
              </a:rPr>
              <a:t>Accès avec l’adresse unique teleservices.education.gouv.fr</a:t>
            </a: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2133600" y="6377941"/>
            <a:ext cx="2804160" cy="384721"/>
          </a:xfrm>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838200" y="-7620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latin typeface="Arial" panose="020B0604020202020204" pitchFamily="34" charset="0"/>
              <a:cs typeface="Arial" panose="020B0604020202020204" pitchFamily="34" charset="0"/>
            </a:endParaRPr>
          </a:p>
          <a:p>
            <a:pPr marL="0" indent="0">
              <a:buNone/>
            </a:pPr>
            <a:endParaRPr lang="fr-FR" sz="2000" dirty="0">
              <a:latin typeface="Arial" panose="020B0604020202020204" pitchFamily="34" charset="0"/>
              <a:cs typeface="Arial" panose="020B0604020202020204" pitchFamily="34" charset="0"/>
            </a:endParaRPr>
          </a:p>
          <a:p>
            <a:pPr marL="0" indent="0">
              <a:buNone/>
            </a:pPr>
            <a:r>
              <a:rPr lang="fr-FR" dirty="0">
                <a:latin typeface="Arial" panose="020B0604020202020204" pitchFamily="34" charset="0"/>
                <a:cs typeface="Arial" panose="020B0604020202020204" pitchFamily="34" charset="0"/>
              </a:rPr>
              <a:t> </a:t>
            </a:r>
            <a:r>
              <a:rPr lang="fr-FR" sz="2000" dirty="0">
                <a:solidFill>
                  <a:srgbClr val="475E9F"/>
                </a:solidFill>
                <a:latin typeface="Arial" panose="020B0604020202020204" pitchFamily="34" charset="0"/>
                <a:cs typeface="Arial" panose="020B0604020202020204" pitchFamily="34" charset="0"/>
              </a:rPr>
              <a:t> Demander sa voie d’orientation après la 2</a:t>
            </a:r>
            <a:r>
              <a:rPr lang="fr-FR" sz="2000" baseline="30000" dirty="0">
                <a:solidFill>
                  <a:srgbClr val="475E9F"/>
                </a:solidFill>
                <a:latin typeface="Arial" panose="020B0604020202020204" pitchFamily="34" charset="0"/>
                <a:cs typeface="Arial" panose="020B0604020202020204" pitchFamily="34" charset="0"/>
              </a:rPr>
              <a:t>de</a:t>
            </a:r>
            <a:endParaRPr lang="fr-FR" sz="2000" dirty="0">
              <a:solidFill>
                <a:srgbClr val="475E9F"/>
              </a:solidFill>
              <a:latin typeface="Arial" panose="020B0604020202020204" pitchFamily="34" charset="0"/>
              <a:cs typeface="Arial" panose="020B0604020202020204" pitchFamily="34" charset="0"/>
            </a:endParaRPr>
          </a:p>
        </p:txBody>
      </p:sp>
      <p:pic>
        <p:nvPicPr>
          <p:cNvPr id="3" name="Image 2"/>
          <p:cNvPicPr>
            <a:picLocks noChangeAspect="1"/>
          </p:cNvPicPr>
          <p:nvPr/>
        </p:nvPicPr>
        <p:blipFill>
          <a:blip r:embed="rId2"/>
          <a:stretch>
            <a:fillRect/>
          </a:stretch>
        </p:blipFill>
        <p:spPr>
          <a:xfrm>
            <a:off x="3215681" y="762000"/>
            <a:ext cx="6350839" cy="5616000"/>
          </a:xfrm>
          <a:prstGeom prst="rect">
            <a:avLst/>
          </a:prstGeom>
        </p:spPr>
      </p:pic>
      <p:sp>
        <p:nvSpPr>
          <p:cNvPr id="9" name="Titre 8"/>
          <p:cNvSpPr>
            <a:spLocks noGrp="1"/>
          </p:cNvSpPr>
          <p:nvPr>
            <p:ph type="title"/>
          </p:nvPr>
        </p:nvSpPr>
        <p:spPr>
          <a:xfrm>
            <a:off x="1198477" y="3276600"/>
            <a:ext cx="2952328" cy="14715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Arial" panose="020B0604020202020204" pitchFamily="34" charset="0"/>
                <a:cs typeface="Arial" panose="020B0604020202020204" pitchFamily="34" charset="0"/>
              </a:rPr>
              <a:t>Les étapes sont présentées avec des conseils pour s’informer et préparer son projet d’orientation</a:t>
            </a:r>
          </a:p>
        </p:txBody>
      </p:sp>
    </p:spTree>
    <p:extLst>
      <p:ext uri="{BB962C8B-B14F-4D97-AF65-F5344CB8AC3E}">
        <p14:creationId xmlns:p14="http://schemas.microsoft.com/office/powerpoint/2010/main" val="3821055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2133600" y="6377941"/>
            <a:ext cx="2804160" cy="384721"/>
          </a:xfrm>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2855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latin typeface="Arial" panose="020B0604020202020204" pitchFamily="34" charset="0"/>
              <a:cs typeface="Arial" panose="020B0604020202020204" pitchFamily="34" charset="0"/>
            </a:endParaRPr>
          </a:p>
          <a:p>
            <a:pPr marL="0" indent="0">
              <a:buNone/>
            </a:pPr>
            <a:endParaRPr lang="fr-FR" sz="2000" dirty="0">
              <a:latin typeface="Arial" panose="020B0604020202020204" pitchFamily="34" charset="0"/>
              <a:cs typeface="Arial" panose="020B0604020202020204" pitchFamily="34" charset="0"/>
            </a:endParaRPr>
          </a:p>
          <a:p>
            <a:pPr marL="0" indent="0">
              <a:buNone/>
            </a:pPr>
            <a:r>
              <a:rPr lang="fr-FR" dirty="0">
                <a:latin typeface="Arial" panose="020B0604020202020204" pitchFamily="34" charset="0"/>
                <a:cs typeface="Arial" panose="020B0604020202020204" pitchFamily="34" charset="0"/>
              </a:rPr>
              <a:t> </a:t>
            </a:r>
            <a:r>
              <a:rPr lang="fr-FR" sz="2000" dirty="0">
                <a:solidFill>
                  <a:srgbClr val="475E9F"/>
                </a:solidFill>
                <a:latin typeface="Arial" panose="020B0604020202020204" pitchFamily="34" charset="0"/>
                <a:cs typeface="Arial" panose="020B0604020202020204" pitchFamily="34" charset="0"/>
              </a:rPr>
              <a:t> Demander sa voie d’orientation après la 2</a:t>
            </a:r>
            <a:r>
              <a:rPr lang="fr-FR" sz="2000" baseline="30000" dirty="0">
                <a:solidFill>
                  <a:srgbClr val="475E9F"/>
                </a:solidFill>
                <a:latin typeface="Arial" panose="020B0604020202020204" pitchFamily="34" charset="0"/>
                <a:cs typeface="Arial" panose="020B0604020202020204" pitchFamily="34" charset="0"/>
              </a:rPr>
              <a:t>de</a:t>
            </a:r>
            <a:endParaRPr lang="fr-FR" sz="2000" dirty="0">
              <a:solidFill>
                <a:srgbClr val="475E9F"/>
              </a:solidFill>
              <a:latin typeface="Arial" panose="020B0604020202020204" pitchFamily="34" charset="0"/>
              <a:cs typeface="Arial" panose="020B0604020202020204" pitchFamily="34" charset="0"/>
            </a:endParaRPr>
          </a:p>
        </p:txBody>
      </p:sp>
      <p:pic>
        <p:nvPicPr>
          <p:cNvPr id="3" name="Image 2"/>
          <p:cNvPicPr>
            <a:picLocks noChangeAspect="1"/>
          </p:cNvPicPr>
          <p:nvPr/>
        </p:nvPicPr>
        <p:blipFill>
          <a:blip r:embed="rId2"/>
          <a:stretch>
            <a:fillRect/>
          </a:stretch>
        </p:blipFill>
        <p:spPr>
          <a:xfrm>
            <a:off x="3244962" y="764704"/>
            <a:ext cx="7084742" cy="5508000"/>
          </a:xfrm>
          <a:prstGeom prst="rect">
            <a:avLst/>
          </a:prstGeom>
        </p:spPr>
      </p:pic>
      <p:sp>
        <p:nvSpPr>
          <p:cNvPr id="9" name="Titre 8"/>
          <p:cNvSpPr>
            <a:spLocks noGrp="1"/>
          </p:cNvSpPr>
          <p:nvPr>
            <p:ph type="title"/>
          </p:nvPr>
        </p:nvSpPr>
        <p:spPr>
          <a:xfrm>
            <a:off x="2063552" y="3531684"/>
            <a:ext cx="3060808" cy="14715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Arial" panose="020B0604020202020204" pitchFamily="34" charset="0"/>
                <a:cs typeface="Arial" panose="020B0604020202020204" pitchFamily="34" charset="0"/>
              </a:rPr>
              <a:t>Le bouton + Ajouter une intention ouvre une pop-up qui permet la sélection d’une voie d’orientation</a:t>
            </a:r>
          </a:p>
        </p:txBody>
      </p:sp>
    </p:spTree>
    <p:extLst>
      <p:ext uri="{BB962C8B-B14F-4D97-AF65-F5344CB8AC3E}">
        <p14:creationId xmlns:p14="http://schemas.microsoft.com/office/powerpoint/2010/main" val="555965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2133600" y="6377941"/>
            <a:ext cx="2804160" cy="384721"/>
          </a:xfrm>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2855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latin typeface="Arial" panose="020B0604020202020204" pitchFamily="34" charset="0"/>
              <a:cs typeface="Arial" panose="020B0604020202020204" pitchFamily="34" charset="0"/>
            </a:endParaRPr>
          </a:p>
          <a:p>
            <a:pPr marL="0" indent="0">
              <a:buNone/>
            </a:pPr>
            <a:endParaRPr lang="fr-FR" sz="2000" dirty="0">
              <a:latin typeface="Arial" panose="020B0604020202020204" pitchFamily="34" charset="0"/>
              <a:cs typeface="Arial" panose="020B0604020202020204" pitchFamily="34" charset="0"/>
            </a:endParaRPr>
          </a:p>
          <a:p>
            <a:pPr marL="0" indent="0">
              <a:buNone/>
            </a:pPr>
            <a:r>
              <a:rPr lang="fr-FR" dirty="0">
                <a:latin typeface="Arial" panose="020B0604020202020204" pitchFamily="34" charset="0"/>
                <a:cs typeface="Arial" panose="020B0604020202020204" pitchFamily="34" charset="0"/>
              </a:rPr>
              <a:t> </a:t>
            </a:r>
            <a:r>
              <a:rPr lang="fr-FR" sz="2000" dirty="0">
                <a:solidFill>
                  <a:srgbClr val="475E9F"/>
                </a:solidFill>
                <a:latin typeface="Arial" panose="020B0604020202020204" pitchFamily="34" charset="0"/>
                <a:cs typeface="Arial" panose="020B0604020202020204" pitchFamily="34" charset="0"/>
              </a:rPr>
              <a:t> Demander sa voie d’orientation après la 3</a:t>
            </a:r>
            <a:r>
              <a:rPr lang="fr-FR" sz="2000" baseline="30000" dirty="0">
                <a:solidFill>
                  <a:srgbClr val="475E9F"/>
                </a:solidFill>
                <a:latin typeface="Arial" panose="020B0604020202020204" pitchFamily="34" charset="0"/>
                <a:cs typeface="Arial" panose="020B0604020202020204" pitchFamily="34" charset="0"/>
              </a:rPr>
              <a:t>e</a:t>
            </a:r>
            <a:endParaRPr lang="fr-FR" sz="2000" dirty="0">
              <a:solidFill>
                <a:srgbClr val="475E9F"/>
              </a:solidFill>
              <a:latin typeface="Arial" panose="020B0604020202020204" pitchFamily="34" charset="0"/>
              <a:cs typeface="Arial" panose="020B0604020202020204" pitchFamily="34" charset="0"/>
            </a:endParaRPr>
          </a:p>
        </p:txBody>
      </p:sp>
      <p:sp>
        <p:nvSpPr>
          <p:cNvPr id="9" name="Titre 8"/>
          <p:cNvSpPr>
            <a:spLocks noGrp="1"/>
          </p:cNvSpPr>
          <p:nvPr>
            <p:ph type="title"/>
          </p:nvPr>
        </p:nvSpPr>
        <p:spPr>
          <a:xfrm>
            <a:off x="2705730" y="885415"/>
            <a:ext cx="7017270" cy="14715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Arial" panose="020B0604020202020204" pitchFamily="34" charset="0"/>
                <a:cs typeface="Arial" panose="020B0604020202020204" pitchFamily="34" charset="0"/>
              </a:rPr>
              <a:t>La sélection d’une voie se fait dans l’ordre de préférence, il est possible de les modifier jusqu’à la fermeture du service en ligne Orientation à la date indiquée par le chef d’établissement</a:t>
            </a:r>
            <a:r>
              <a:rPr lang="fr-FR" sz="1800" dirty="0">
                <a:solidFill>
                  <a:srgbClr val="002060"/>
                </a:solidFill>
                <a:latin typeface="Arial" panose="020B0604020202020204" pitchFamily="34" charset="0"/>
                <a:cs typeface="Arial" panose="020B0604020202020204" pitchFamily="34" charset="0"/>
              </a:rPr>
              <a:t>.</a:t>
            </a:r>
            <a:br>
              <a:rPr lang="fr-FR" sz="1800" dirty="0">
                <a:solidFill>
                  <a:srgbClr val="002060"/>
                </a:solidFill>
                <a:latin typeface="Arial" panose="020B0604020202020204" pitchFamily="34" charset="0"/>
                <a:cs typeface="Arial" panose="020B0604020202020204" pitchFamily="34" charset="0"/>
              </a:rPr>
            </a:br>
            <a:endParaRPr lang="fr-FR" sz="1800" dirty="0">
              <a:solidFill>
                <a:srgbClr val="002060"/>
              </a:solidFill>
              <a:latin typeface="Arial" panose="020B0604020202020204" pitchFamily="34" charset="0"/>
              <a:cs typeface="Arial" panose="020B0604020202020204" pitchFamily="34" charset="0"/>
            </a:endParaRPr>
          </a:p>
        </p:txBody>
      </p:sp>
      <p:pic>
        <p:nvPicPr>
          <p:cNvPr id="8" name="Image 7"/>
          <p:cNvPicPr>
            <a:picLocks noChangeAspect="1"/>
          </p:cNvPicPr>
          <p:nvPr/>
        </p:nvPicPr>
        <p:blipFill>
          <a:blip r:embed="rId2"/>
          <a:stretch>
            <a:fillRect/>
          </a:stretch>
        </p:blipFill>
        <p:spPr>
          <a:xfrm>
            <a:off x="1889370" y="1988840"/>
            <a:ext cx="8649990" cy="3888000"/>
          </a:xfrm>
          <a:prstGeom prst="rect">
            <a:avLst/>
          </a:prstGeom>
        </p:spPr>
      </p:pic>
    </p:spTree>
    <p:extLst>
      <p:ext uri="{BB962C8B-B14F-4D97-AF65-F5344CB8AC3E}">
        <p14:creationId xmlns:p14="http://schemas.microsoft.com/office/powerpoint/2010/main" val="4017389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2133600" y="6377941"/>
            <a:ext cx="2804160" cy="384721"/>
          </a:xfrm>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2855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latin typeface="Arial" panose="020B0604020202020204" pitchFamily="34" charset="0"/>
              <a:cs typeface="Arial" panose="020B0604020202020204" pitchFamily="34" charset="0"/>
            </a:endParaRPr>
          </a:p>
          <a:p>
            <a:pPr marL="0" indent="0">
              <a:buNone/>
            </a:pPr>
            <a:endParaRPr lang="fr-FR" sz="2000" dirty="0">
              <a:latin typeface="Arial" panose="020B0604020202020204" pitchFamily="34" charset="0"/>
              <a:cs typeface="Arial" panose="020B0604020202020204" pitchFamily="34" charset="0"/>
            </a:endParaRPr>
          </a:p>
          <a:p>
            <a:pPr marL="0" indent="0">
              <a:buNone/>
            </a:pPr>
            <a:r>
              <a:rPr lang="fr-FR" dirty="0">
                <a:latin typeface="Arial" panose="020B0604020202020204" pitchFamily="34" charset="0"/>
                <a:cs typeface="Arial" panose="020B0604020202020204" pitchFamily="34" charset="0"/>
              </a:rPr>
              <a:t> </a:t>
            </a:r>
            <a:r>
              <a:rPr lang="fr-FR" sz="2000" dirty="0">
                <a:solidFill>
                  <a:srgbClr val="475E9F"/>
                </a:solidFill>
                <a:latin typeface="Arial" panose="020B0604020202020204" pitchFamily="34" charset="0"/>
                <a:cs typeface="Arial" panose="020B0604020202020204" pitchFamily="34" charset="0"/>
              </a:rPr>
              <a:t>Valider les demandes d’orientation</a:t>
            </a:r>
          </a:p>
        </p:txBody>
      </p:sp>
      <p:pic>
        <p:nvPicPr>
          <p:cNvPr id="5" name="Image 4"/>
          <p:cNvPicPr>
            <a:picLocks noChangeAspect="1"/>
          </p:cNvPicPr>
          <p:nvPr/>
        </p:nvPicPr>
        <p:blipFill>
          <a:blip r:embed="rId2"/>
          <a:stretch>
            <a:fillRect/>
          </a:stretch>
        </p:blipFill>
        <p:spPr>
          <a:xfrm>
            <a:off x="3648611" y="871352"/>
            <a:ext cx="5758875" cy="5400000"/>
          </a:xfrm>
          <a:prstGeom prst="rect">
            <a:avLst/>
          </a:prstGeom>
        </p:spPr>
      </p:pic>
      <p:sp>
        <p:nvSpPr>
          <p:cNvPr id="9" name="Titre 8"/>
          <p:cNvSpPr>
            <a:spLocks noGrp="1"/>
          </p:cNvSpPr>
          <p:nvPr>
            <p:ph type="title"/>
          </p:nvPr>
        </p:nvSpPr>
        <p:spPr>
          <a:xfrm>
            <a:off x="1991545" y="3442441"/>
            <a:ext cx="3096344" cy="1194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Arial" panose="020B0604020202020204" pitchFamily="34" charset="0"/>
                <a:cs typeface="Arial" panose="020B0604020202020204" pitchFamily="34" charset="0"/>
              </a:rPr>
              <a:t>Le récapitulatif des demandes doit être validé pour être enregistré.</a:t>
            </a:r>
          </a:p>
        </p:txBody>
      </p:sp>
    </p:spTree>
    <p:extLst>
      <p:ext uri="{BB962C8B-B14F-4D97-AF65-F5344CB8AC3E}">
        <p14:creationId xmlns:p14="http://schemas.microsoft.com/office/powerpoint/2010/main" val="3144978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lang="fr-FR" noProof="0" dirty="0"/>
          </a:p>
        </p:txBody>
      </p:sp>
      <p:sp>
        <p:nvSpPr>
          <p:cNvPr id="3" name="object 3"/>
          <p:cNvSpPr txBox="1"/>
          <p:nvPr/>
        </p:nvSpPr>
        <p:spPr>
          <a:xfrm>
            <a:off x="1125573" y="1793342"/>
            <a:ext cx="8976934" cy="1758815"/>
          </a:xfrm>
          <a:prstGeom prst="rect">
            <a:avLst/>
          </a:prstGeom>
        </p:spPr>
        <p:txBody>
          <a:bodyPr vert="horz" wrap="square" lIns="0" tIns="12065" rIns="0" bIns="0" rtlCol="0">
            <a:spAutoFit/>
          </a:bodyPr>
          <a:lstStyle/>
          <a:p>
            <a:pPr marL="63500" marR="33020">
              <a:lnSpc>
                <a:spcPct val="100000"/>
              </a:lnSpc>
              <a:spcBef>
                <a:spcPts val="95"/>
              </a:spcBef>
            </a:pPr>
            <a:r>
              <a:rPr lang="fr-FR" sz="2800" b="1" spc="-310" noProof="0" dirty="0">
                <a:latin typeface="Arial"/>
                <a:cs typeface="Arial"/>
              </a:rPr>
              <a:t>Les</a:t>
            </a:r>
            <a:r>
              <a:rPr lang="fr-FR" sz="2800" b="1" spc="-50" noProof="0" dirty="0">
                <a:latin typeface="Arial"/>
                <a:cs typeface="Arial"/>
              </a:rPr>
              <a:t> </a:t>
            </a:r>
            <a:r>
              <a:rPr lang="fr-FR" sz="2800" b="1" spc="-200" noProof="0" dirty="0">
                <a:latin typeface="Arial"/>
                <a:cs typeface="Arial"/>
              </a:rPr>
              <a:t>élèves</a:t>
            </a:r>
            <a:r>
              <a:rPr lang="fr-FR" sz="2800" b="1" spc="-30" noProof="0" dirty="0">
                <a:latin typeface="Arial"/>
                <a:cs typeface="Arial"/>
              </a:rPr>
              <a:t> </a:t>
            </a:r>
            <a:r>
              <a:rPr lang="fr-FR" sz="2800" b="1" spc="-155" noProof="0" dirty="0">
                <a:latin typeface="Arial"/>
                <a:cs typeface="Arial"/>
              </a:rPr>
              <a:t>en</a:t>
            </a:r>
            <a:r>
              <a:rPr lang="fr-FR" sz="2800" b="1" spc="-50" noProof="0" dirty="0">
                <a:latin typeface="Arial"/>
                <a:cs typeface="Arial"/>
              </a:rPr>
              <a:t> </a:t>
            </a:r>
            <a:r>
              <a:rPr lang="fr-FR" sz="2800" b="1" spc="-190" noProof="0" dirty="0">
                <a:latin typeface="Arial"/>
                <a:cs typeface="Arial"/>
              </a:rPr>
              <a:t>2GT</a:t>
            </a:r>
            <a:r>
              <a:rPr lang="fr-FR" sz="2800" b="1" spc="-40" noProof="0" dirty="0">
                <a:latin typeface="Arial"/>
                <a:cs typeface="Arial"/>
              </a:rPr>
              <a:t> </a:t>
            </a:r>
            <a:r>
              <a:rPr lang="fr-FR" sz="2800" b="1" spc="-215" noProof="0" dirty="0">
                <a:latin typeface="Arial"/>
                <a:cs typeface="Arial"/>
              </a:rPr>
              <a:t>doivent </a:t>
            </a:r>
            <a:r>
              <a:rPr lang="fr-FR" sz="2800" b="1" spc="-204" noProof="0" dirty="0">
                <a:latin typeface="Arial"/>
                <a:cs typeface="Arial"/>
              </a:rPr>
              <a:t>choisir</a:t>
            </a:r>
            <a:r>
              <a:rPr lang="fr-FR" sz="2800" b="1" spc="-25" noProof="0" dirty="0">
                <a:latin typeface="Arial"/>
                <a:cs typeface="Arial"/>
              </a:rPr>
              <a:t> leur </a:t>
            </a:r>
            <a:r>
              <a:rPr lang="fr-FR" sz="2800" b="1" spc="-170" noProof="0" dirty="0">
                <a:latin typeface="Arial"/>
                <a:cs typeface="Arial"/>
              </a:rPr>
              <a:t>parcours</a:t>
            </a:r>
            <a:r>
              <a:rPr lang="fr-FR" sz="2800" b="1" spc="-30" noProof="0" dirty="0">
                <a:latin typeface="Arial"/>
                <a:cs typeface="Arial"/>
              </a:rPr>
              <a:t> </a:t>
            </a:r>
            <a:r>
              <a:rPr lang="fr-FR" sz="2800" b="1" spc="-50" noProof="0" dirty="0">
                <a:latin typeface="Arial"/>
                <a:cs typeface="Arial"/>
              </a:rPr>
              <a:t>:</a:t>
            </a:r>
            <a:endParaRPr lang="fr-FR" sz="2800" noProof="0" dirty="0">
              <a:latin typeface="Arial"/>
              <a:cs typeface="Arial"/>
            </a:endParaRPr>
          </a:p>
          <a:p>
            <a:pPr marL="406400" marR="181610" indent="-343535">
              <a:lnSpc>
                <a:spcPct val="100000"/>
              </a:lnSpc>
              <a:spcBef>
                <a:spcPts val="605"/>
              </a:spcBef>
              <a:buChar char="-"/>
              <a:tabLst>
                <a:tab pos="406400" algn="l"/>
              </a:tabLst>
            </a:pPr>
            <a:r>
              <a:rPr lang="fr-FR" sz="2400" b="1" spc="-190" noProof="0" dirty="0">
                <a:latin typeface="Arial"/>
                <a:cs typeface="Arial"/>
              </a:rPr>
              <a:t>Passer</a:t>
            </a:r>
            <a:r>
              <a:rPr lang="fr-FR" sz="2400" b="1" spc="-65" noProof="0" dirty="0">
                <a:latin typeface="Arial"/>
                <a:cs typeface="Arial"/>
              </a:rPr>
              <a:t> </a:t>
            </a:r>
            <a:r>
              <a:rPr lang="fr-FR" sz="2400" b="1" spc="-135" noProof="0" dirty="0">
                <a:latin typeface="Arial"/>
                <a:cs typeface="Arial"/>
              </a:rPr>
              <a:t>en</a:t>
            </a:r>
            <a:r>
              <a:rPr lang="fr-FR" sz="2400" b="1" spc="-55" noProof="0" dirty="0">
                <a:latin typeface="Arial"/>
                <a:cs typeface="Arial"/>
              </a:rPr>
              <a:t> </a:t>
            </a:r>
            <a:r>
              <a:rPr lang="fr-FR" sz="2400" b="1" spc="-180" noProof="0" dirty="0">
                <a:latin typeface="Arial"/>
                <a:cs typeface="Arial"/>
              </a:rPr>
              <a:t>1</a:t>
            </a:r>
            <a:r>
              <a:rPr lang="fr-FR" sz="2400" b="1" spc="-270" baseline="24305" noProof="0" dirty="0">
                <a:latin typeface="Arial"/>
                <a:cs typeface="Arial"/>
              </a:rPr>
              <a:t>ère</a:t>
            </a:r>
            <a:r>
              <a:rPr lang="fr-FR" sz="2400" b="1" spc="262" baseline="24305" noProof="0" dirty="0">
                <a:latin typeface="Arial"/>
                <a:cs typeface="Arial"/>
              </a:rPr>
              <a:t> </a:t>
            </a:r>
            <a:r>
              <a:rPr lang="fr-FR" sz="2400" b="1" spc="-85" noProof="0" dirty="0">
                <a:latin typeface="Arial"/>
                <a:cs typeface="Arial"/>
              </a:rPr>
              <a:t>générale</a:t>
            </a:r>
            <a:r>
              <a:rPr lang="fr-FR" sz="2400" b="1" spc="-55" noProof="0" dirty="0">
                <a:latin typeface="Arial"/>
                <a:cs typeface="Arial"/>
              </a:rPr>
              <a:t> </a:t>
            </a:r>
            <a:r>
              <a:rPr lang="fr-FR" sz="2400" b="1" spc="-215" noProof="0" dirty="0">
                <a:latin typeface="Arial"/>
                <a:cs typeface="Arial"/>
              </a:rPr>
              <a:t>:</a:t>
            </a:r>
            <a:r>
              <a:rPr lang="fr-FR" sz="2400" b="1" spc="-45" noProof="0" dirty="0">
                <a:latin typeface="Arial"/>
                <a:cs typeface="Arial"/>
              </a:rPr>
              <a:t> </a:t>
            </a:r>
            <a:r>
              <a:rPr lang="fr-FR" sz="2400" b="1" spc="-114" noProof="0" dirty="0">
                <a:latin typeface="Arial"/>
                <a:cs typeface="Arial"/>
              </a:rPr>
              <a:t>une</a:t>
            </a:r>
            <a:r>
              <a:rPr lang="fr-FR" sz="2400" b="1" spc="-55" noProof="0" dirty="0">
                <a:latin typeface="Arial"/>
                <a:cs typeface="Arial"/>
              </a:rPr>
              <a:t> </a:t>
            </a:r>
            <a:r>
              <a:rPr lang="fr-FR" sz="2400" b="1" spc="-180" noProof="0" dirty="0">
                <a:latin typeface="Arial"/>
                <a:cs typeface="Arial"/>
              </a:rPr>
              <a:t>seule</a:t>
            </a:r>
            <a:r>
              <a:rPr lang="fr-FR" sz="2400" b="1" spc="-60" noProof="0" dirty="0">
                <a:latin typeface="Arial"/>
                <a:cs typeface="Arial"/>
              </a:rPr>
              <a:t> </a:t>
            </a:r>
            <a:r>
              <a:rPr lang="fr-FR" sz="2400" b="1" spc="-170" noProof="0" dirty="0">
                <a:latin typeface="Arial"/>
                <a:cs typeface="Arial"/>
              </a:rPr>
              <a:t>série</a:t>
            </a:r>
            <a:r>
              <a:rPr lang="fr-FR" sz="2400" b="1" spc="-55" noProof="0" dirty="0">
                <a:latin typeface="Arial"/>
                <a:cs typeface="Arial"/>
              </a:rPr>
              <a:t> </a:t>
            </a:r>
            <a:r>
              <a:rPr lang="fr-FR" sz="2400" b="1" spc="-130" noProof="0" dirty="0">
                <a:latin typeface="Arial"/>
                <a:cs typeface="Arial"/>
              </a:rPr>
              <a:t>avec</a:t>
            </a:r>
            <a:r>
              <a:rPr lang="fr-FR" sz="2400" b="1" spc="-50" noProof="0" dirty="0">
                <a:latin typeface="Arial"/>
                <a:cs typeface="Arial"/>
              </a:rPr>
              <a:t> </a:t>
            </a:r>
            <a:r>
              <a:rPr lang="fr-FR" sz="2400" b="1" spc="-240" noProof="0" dirty="0">
                <a:latin typeface="Arial"/>
                <a:cs typeface="Arial"/>
              </a:rPr>
              <a:t>des</a:t>
            </a:r>
            <a:r>
              <a:rPr lang="fr-FR" sz="2400" b="1" spc="-65" noProof="0" dirty="0">
                <a:latin typeface="Arial"/>
                <a:cs typeface="Arial"/>
              </a:rPr>
              <a:t> </a:t>
            </a:r>
            <a:r>
              <a:rPr lang="fr-FR" sz="2400" b="1" spc="-110" noProof="0" dirty="0">
                <a:latin typeface="Arial"/>
                <a:cs typeface="Arial"/>
              </a:rPr>
              <a:t>spécialités </a:t>
            </a:r>
            <a:endParaRPr lang="fr-FR" sz="2400" noProof="0" dirty="0">
              <a:latin typeface="Arial"/>
              <a:cs typeface="Arial"/>
            </a:endParaRPr>
          </a:p>
          <a:p>
            <a:pPr marL="406400" indent="-342900">
              <a:lnSpc>
                <a:spcPct val="100000"/>
              </a:lnSpc>
              <a:spcBef>
                <a:spcPts val="600"/>
              </a:spcBef>
              <a:buChar char="-"/>
              <a:tabLst>
                <a:tab pos="406400" algn="l"/>
              </a:tabLst>
            </a:pPr>
            <a:r>
              <a:rPr lang="fr-FR" sz="2400" b="1" spc="-195" noProof="0" dirty="0">
                <a:latin typeface="Arial"/>
                <a:cs typeface="Arial"/>
              </a:rPr>
              <a:t>Passer</a:t>
            </a:r>
            <a:r>
              <a:rPr lang="fr-FR" sz="2400" b="1" spc="-70" noProof="0" dirty="0">
                <a:latin typeface="Arial"/>
                <a:cs typeface="Arial"/>
              </a:rPr>
              <a:t> </a:t>
            </a:r>
            <a:r>
              <a:rPr lang="fr-FR" sz="2400" b="1" spc="-130" noProof="0" dirty="0">
                <a:latin typeface="Arial"/>
                <a:cs typeface="Arial"/>
              </a:rPr>
              <a:t>en</a:t>
            </a:r>
            <a:r>
              <a:rPr lang="fr-FR" sz="2400" b="1" spc="-70" noProof="0" dirty="0">
                <a:latin typeface="Arial"/>
                <a:cs typeface="Arial"/>
              </a:rPr>
              <a:t> </a:t>
            </a:r>
            <a:r>
              <a:rPr lang="fr-FR" sz="2400" b="1" spc="-185" noProof="0" dirty="0">
                <a:latin typeface="Arial"/>
                <a:cs typeface="Arial"/>
              </a:rPr>
              <a:t>1</a:t>
            </a:r>
            <a:r>
              <a:rPr lang="fr-FR" sz="2400" b="1" spc="-277" baseline="24305" noProof="0" dirty="0">
                <a:latin typeface="Arial"/>
                <a:cs typeface="Arial"/>
              </a:rPr>
              <a:t>ère</a:t>
            </a:r>
            <a:r>
              <a:rPr lang="fr-FR" sz="2400" b="1" spc="240" baseline="24305" noProof="0" dirty="0">
                <a:latin typeface="Arial"/>
                <a:cs typeface="Arial"/>
              </a:rPr>
              <a:t> </a:t>
            </a:r>
            <a:r>
              <a:rPr lang="fr-FR" sz="2400" b="1" spc="-114" noProof="0" dirty="0">
                <a:latin typeface="Arial"/>
                <a:cs typeface="Arial"/>
              </a:rPr>
              <a:t>technologique</a:t>
            </a:r>
            <a:r>
              <a:rPr lang="fr-FR" sz="2400" b="1" spc="-25" noProof="0" dirty="0">
                <a:latin typeface="Arial"/>
                <a:cs typeface="Arial"/>
              </a:rPr>
              <a:t> </a:t>
            </a:r>
            <a:endParaRPr lang="fr-FR" sz="2400" noProof="0" dirty="0">
              <a:latin typeface="Arial"/>
              <a:cs typeface="Arial"/>
            </a:endParaRPr>
          </a:p>
          <a:p>
            <a:pPr marL="406400" marR="525145" indent="-343535">
              <a:lnSpc>
                <a:spcPts val="2640"/>
              </a:lnSpc>
              <a:spcBef>
                <a:spcPts val="700"/>
              </a:spcBef>
              <a:buSzPct val="95652"/>
              <a:buFont typeface="Arial"/>
              <a:buChar char="-"/>
              <a:tabLst>
                <a:tab pos="406400" algn="l"/>
              </a:tabLst>
            </a:pPr>
            <a:r>
              <a:rPr lang="fr-FR" sz="2300" b="1" i="1" spc="-170" noProof="0" dirty="0">
                <a:latin typeface="Arial"/>
                <a:cs typeface="Arial"/>
              </a:rPr>
              <a:t>Possibilité</a:t>
            </a:r>
            <a:r>
              <a:rPr lang="fr-FR" sz="2300" b="1" i="1" spc="-45" noProof="0" dirty="0">
                <a:latin typeface="Arial"/>
                <a:cs typeface="Arial"/>
              </a:rPr>
              <a:t> à la marge </a:t>
            </a:r>
            <a:r>
              <a:rPr lang="fr-FR" sz="2300" b="1" i="1" spc="-155" noProof="0" dirty="0">
                <a:latin typeface="Arial"/>
                <a:cs typeface="Arial"/>
              </a:rPr>
              <a:t>de</a:t>
            </a:r>
            <a:r>
              <a:rPr lang="fr-FR" sz="2300" b="1" i="1" spc="-60" noProof="0" dirty="0">
                <a:latin typeface="Arial"/>
                <a:cs typeface="Arial"/>
              </a:rPr>
              <a:t> </a:t>
            </a:r>
            <a:r>
              <a:rPr lang="fr-FR" sz="2300" b="1" i="1" spc="-345" noProof="0" dirty="0">
                <a:latin typeface="Arial"/>
                <a:cs typeface="Arial"/>
              </a:rPr>
              <a:t>se</a:t>
            </a:r>
            <a:r>
              <a:rPr lang="fr-FR" sz="2300" b="1" i="1" spc="-65" noProof="0" dirty="0">
                <a:latin typeface="Arial"/>
                <a:cs typeface="Arial"/>
              </a:rPr>
              <a:t> </a:t>
            </a:r>
            <a:r>
              <a:rPr lang="fr-FR" sz="2300" b="1" i="1" spc="-114" noProof="0" dirty="0">
                <a:latin typeface="Arial"/>
                <a:cs typeface="Arial"/>
              </a:rPr>
              <a:t>réorienter</a:t>
            </a:r>
            <a:r>
              <a:rPr lang="fr-FR" sz="2300" b="1" i="1" spc="-60" noProof="0" dirty="0">
                <a:latin typeface="Arial"/>
                <a:cs typeface="Arial"/>
              </a:rPr>
              <a:t> </a:t>
            </a:r>
            <a:r>
              <a:rPr lang="fr-FR" sz="2300" b="1" i="1" spc="-180" noProof="0" dirty="0">
                <a:latin typeface="Arial"/>
                <a:cs typeface="Arial"/>
              </a:rPr>
              <a:t>en</a:t>
            </a:r>
            <a:r>
              <a:rPr lang="fr-FR" sz="2300" b="1" i="1" spc="-60" noProof="0" dirty="0">
                <a:latin typeface="Arial"/>
                <a:cs typeface="Arial"/>
              </a:rPr>
              <a:t> </a:t>
            </a:r>
            <a:r>
              <a:rPr lang="fr-FR" sz="2300" b="1" i="1" spc="-150" noProof="0" dirty="0">
                <a:latin typeface="Arial"/>
                <a:cs typeface="Arial"/>
              </a:rPr>
              <a:t>voie </a:t>
            </a:r>
            <a:r>
              <a:rPr lang="fr-FR" sz="2300" b="1" i="1" spc="-180" noProof="0" dirty="0">
                <a:latin typeface="Arial"/>
                <a:cs typeface="Arial"/>
              </a:rPr>
              <a:t>professionnelle</a:t>
            </a:r>
            <a:r>
              <a:rPr lang="fr-FR" sz="2300" b="1" i="1" spc="-60" noProof="0" dirty="0">
                <a:latin typeface="Arial"/>
                <a:cs typeface="Arial"/>
              </a:rPr>
              <a:t> </a:t>
            </a:r>
            <a:endParaRPr lang="fr-FR" sz="2300" noProof="0" dirty="0">
              <a:latin typeface="Arial"/>
              <a:cs typeface="Arial"/>
            </a:endParaRPr>
          </a:p>
        </p:txBody>
      </p:sp>
      <p:sp>
        <p:nvSpPr>
          <p:cNvPr id="4" name="object 4"/>
          <p:cNvSpPr txBox="1">
            <a:spLocks noGrp="1"/>
          </p:cNvSpPr>
          <p:nvPr>
            <p:ph type="title"/>
          </p:nvPr>
        </p:nvSpPr>
        <p:spPr>
          <a:xfrm>
            <a:off x="0" y="118538"/>
            <a:ext cx="10102507" cy="986551"/>
          </a:xfrm>
          <a:prstGeom prst="rect">
            <a:avLst/>
          </a:prstGeom>
        </p:spPr>
        <p:txBody>
          <a:bodyPr vert="horz" wrap="square" lIns="0" tIns="489330" rIns="0" bIns="0" rtlCol="0">
            <a:spAutoFit/>
          </a:bodyPr>
          <a:lstStyle/>
          <a:p>
            <a:pPr marL="1637030">
              <a:lnSpc>
                <a:spcPct val="100000"/>
              </a:lnSpc>
              <a:spcBef>
                <a:spcPts val="105"/>
              </a:spcBef>
            </a:pPr>
            <a:r>
              <a:rPr lang="fr-FR" sz="3200" b="1" spc="-285" noProof="0" dirty="0">
                <a:solidFill>
                  <a:srgbClr val="2E5496"/>
                </a:solidFill>
                <a:latin typeface="Arial"/>
                <a:cs typeface="Arial"/>
              </a:rPr>
              <a:t>En fin de seconde</a:t>
            </a:r>
            <a:r>
              <a:rPr lang="fr-FR" sz="3200" b="1" spc="-110" noProof="0" dirty="0">
                <a:solidFill>
                  <a:srgbClr val="2E5496"/>
                </a:solidFill>
                <a:latin typeface="Arial"/>
                <a:cs typeface="Arial"/>
              </a:rPr>
              <a:t> </a:t>
            </a:r>
            <a:r>
              <a:rPr lang="fr-FR" sz="3200" b="1" spc="-105" noProof="0" dirty="0">
                <a:solidFill>
                  <a:srgbClr val="2E5496"/>
                </a:solidFill>
                <a:latin typeface="Arial"/>
                <a:cs typeface="Arial"/>
              </a:rPr>
              <a:t>générale</a:t>
            </a:r>
            <a:r>
              <a:rPr lang="fr-FR" sz="3200" b="1" spc="-120" noProof="0" dirty="0">
                <a:solidFill>
                  <a:srgbClr val="2E5496"/>
                </a:solidFill>
                <a:latin typeface="Arial"/>
                <a:cs typeface="Arial"/>
              </a:rPr>
              <a:t> </a:t>
            </a:r>
            <a:r>
              <a:rPr lang="fr-FR" sz="3200" b="1" noProof="0" dirty="0">
                <a:solidFill>
                  <a:srgbClr val="2E5496"/>
                </a:solidFill>
                <a:latin typeface="Arial"/>
                <a:cs typeface="Arial"/>
              </a:rPr>
              <a:t>et</a:t>
            </a:r>
            <a:r>
              <a:rPr lang="fr-FR" sz="3200" b="1" spc="-105" noProof="0" dirty="0">
                <a:solidFill>
                  <a:srgbClr val="2E5496"/>
                </a:solidFill>
                <a:latin typeface="Arial"/>
                <a:cs typeface="Arial"/>
              </a:rPr>
              <a:t> </a:t>
            </a:r>
            <a:r>
              <a:rPr lang="fr-FR" sz="3200" b="1" spc="-120" noProof="0" dirty="0">
                <a:solidFill>
                  <a:srgbClr val="2E5496"/>
                </a:solidFill>
                <a:latin typeface="Arial"/>
                <a:cs typeface="Arial"/>
              </a:rPr>
              <a:t>technologique</a:t>
            </a:r>
            <a:endParaRPr lang="fr-FR" sz="3200" noProof="0" dirty="0">
              <a:latin typeface="Arial"/>
              <a:cs typeface="Arial"/>
            </a:endParaRPr>
          </a:p>
        </p:txBody>
      </p:sp>
      <p:grpSp>
        <p:nvGrpSpPr>
          <p:cNvPr id="8" name="object 8"/>
          <p:cNvGrpSpPr/>
          <p:nvPr/>
        </p:nvGrpSpPr>
        <p:grpSpPr>
          <a:xfrm>
            <a:off x="8429633" y="4240411"/>
            <a:ext cx="1929130" cy="1493520"/>
            <a:chOff x="641299" y="4681601"/>
            <a:chExt cx="1929130" cy="1493520"/>
          </a:xfrm>
        </p:grpSpPr>
        <p:pic>
          <p:nvPicPr>
            <p:cNvPr id="9" name="object 9"/>
            <p:cNvPicPr/>
            <p:nvPr/>
          </p:nvPicPr>
          <p:blipFill>
            <a:blip r:embed="rId2" cstate="print"/>
            <a:stretch>
              <a:fillRect/>
            </a:stretch>
          </p:blipFill>
          <p:spPr>
            <a:xfrm>
              <a:off x="653529" y="4681601"/>
              <a:ext cx="1444665" cy="453263"/>
            </a:xfrm>
            <a:prstGeom prst="rect">
              <a:avLst/>
            </a:prstGeom>
          </p:spPr>
        </p:pic>
        <p:pic>
          <p:nvPicPr>
            <p:cNvPr id="10" name="object 10"/>
            <p:cNvPicPr/>
            <p:nvPr/>
          </p:nvPicPr>
          <p:blipFill>
            <a:blip r:embed="rId3" cstate="print"/>
            <a:stretch>
              <a:fillRect/>
            </a:stretch>
          </p:blipFill>
          <p:spPr>
            <a:xfrm>
              <a:off x="641299" y="5176647"/>
              <a:ext cx="1928643" cy="997902"/>
            </a:xfrm>
            <a:prstGeom prst="rect">
              <a:avLst/>
            </a:prstGeom>
          </p:spPr>
        </p:pic>
      </p:grpSp>
      <p:sp>
        <p:nvSpPr>
          <p:cNvPr id="11" name="object 11"/>
          <p:cNvSpPr txBox="1">
            <a:spLocks noGrp="1"/>
          </p:cNvSpPr>
          <p:nvPr>
            <p:ph type="sldNum" sz="quarter" idx="7"/>
          </p:nvPr>
        </p:nvSpPr>
        <p:spPr>
          <a:prstGeom prst="rect">
            <a:avLst/>
          </a:prstGeom>
        </p:spPr>
        <p:txBody>
          <a:bodyPr vert="horz" wrap="square" lIns="0" tIns="5715" rIns="0" bIns="0" rtlCol="0">
            <a:spAutoFit/>
          </a:bodyPr>
          <a:lstStyle/>
          <a:p>
            <a:pPr marL="38100">
              <a:lnSpc>
                <a:spcPct val="100000"/>
              </a:lnSpc>
              <a:spcBef>
                <a:spcPts val="45"/>
              </a:spcBef>
            </a:pPr>
            <a:fld id="{81D60167-4931-47E6-BA6A-407CBD079E47}" type="slidenum">
              <a:rPr lang="fr-FR" spc="-25" noProof="0"/>
              <a:t>2</a:t>
            </a:fld>
            <a:endParaRPr lang="fr-FR" spc="-25" noProof="0" dirty="0"/>
          </a:p>
        </p:txBody>
      </p:sp>
      <p:grpSp>
        <p:nvGrpSpPr>
          <p:cNvPr id="12" name="object 5"/>
          <p:cNvGrpSpPr/>
          <p:nvPr/>
        </p:nvGrpSpPr>
        <p:grpSpPr>
          <a:xfrm>
            <a:off x="337437" y="4100766"/>
            <a:ext cx="922655" cy="1342390"/>
            <a:chOff x="463041" y="712977"/>
            <a:chExt cx="922655" cy="1342390"/>
          </a:xfrm>
        </p:grpSpPr>
        <p:sp>
          <p:nvSpPr>
            <p:cNvPr id="13" name="object 6"/>
            <p:cNvSpPr/>
            <p:nvPr/>
          </p:nvSpPr>
          <p:spPr>
            <a:xfrm>
              <a:off x="469328" y="719327"/>
              <a:ext cx="909955" cy="1329690"/>
            </a:xfrm>
            <a:custGeom>
              <a:avLst/>
              <a:gdLst/>
              <a:ahLst/>
              <a:cxnLst/>
              <a:rect l="l" t="t" r="r" b="b"/>
              <a:pathLst>
                <a:path w="909955" h="1329689">
                  <a:moveTo>
                    <a:pt x="909891" y="0"/>
                  </a:moveTo>
                  <a:lnTo>
                    <a:pt x="857935" y="812"/>
                  </a:lnTo>
                  <a:lnTo>
                    <a:pt x="806208" y="3263"/>
                  </a:lnTo>
                  <a:lnTo>
                    <a:pt x="754799" y="7340"/>
                  </a:lnTo>
                  <a:lnTo>
                    <a:pt x="703872" y="13081"/>
                  </a:lnTo>
                  <a:lnTo>
                    <a:pt x="641096" y="22428"/>
                  </a:lnTo>
                  <a:lnTo>
                    <a:pt x="580529" y="34023"/>
                  </a:lnTo>
                  <a:lnTo>
                    <a:pt x="522300" y="47752"/>
                  </a:lnTo>
                  <a:lnTo>
                    <a:pt x="466521" y="63538"/>
                  </a:lnTo>
                  <a:lnTo>
                    <a:pt x="413283" y="81254"/>
                  </a:lnTo>
                  <a:lnTo>
                    <a:pt x="362724" y="100825"/>
                  </a:lnTo>
                  <a:lnTo>
                    <a:pt x="314960" y="122123"/>
                  </a:lnTo>
                  <a:lnTo>
                    <a:pt x="270090" y="145059"/>
                  </a:lnTo>
                  <a:lnTo>
                    <a:pt x="228244" y="169532"/>
                  </a:lnTo>
                  <a:lnTo>
                    <a:pt x="189522" y="195440"/>
                  </a:lnTo>
                  <a:lnTo>
                    <a:pt x="154051" y="222669"/>
                  </a:lnTo>
                  <a:lnTo>
                    <a:pt x="121945" y="251129"/>
                  </a:lnTo>
                  <a:lnTo>
                    <a:pt x="93319" y="280708"/>
                  </a:lnTo>
                  <a:lnTo>
                    <a:pt x="68287" y="311315"/>
                  </a:lnTo>
                  <a:lnTo>
                    <a:pt x="29464" y="375196"/>
                  </a:lnTo>
                  <a:lnTo>
                    <a:pt x="22669" y="391756"/>
                  </a:lnTo>
                  <a:lnTo>
                    <a:pt x="22669" y="613092"/>
                  </a:lnTo>
                  <a:lnTo>
                    <a:pt x="20421" y="608139"/>
                  </a:lnTo>
                  <a:lnTo>
                    <a:pt x="15113" y="591781"/>
                  </a:lnTo>
                  <a:lnTo>
                    <a:pt x="22669" y="613092"/>
                  </a:lnTo>
                  <a:lnTo>
                    <a:pt x="22669" y="391756"/>
                  </a:lnTo>
                  <a:lnTo>
                    <a:pt x="15900" y="408254"/>
                  </a:lnTo>
                  <a:lnTo>
                    <a:pt x="10439" y="427621"/>
                  </a:lnTo>
                  <a:lnTo>
                    <a:pt x="10439" y="577367"/>
                  </a:lnTo>
                  <a:lnTo>
                    <a:pt x="9194" y="573506"/>
                  </a:lnTo>
                  <a:lnTo>
                    <a:pt x="6731" y="560819"/>
                  </a:lnTo>
                  <a:lnTo>
                    <a:pt x="10439" y="577367"/>
                  </a:lnTo>
                  <a:lnTo>
                    <a:pt x="10439" y="427621"/>
                  </a:lnTo>
                  <a:lnTo>
                    <a:pt x="6400" y="441934"/>
                  </a:lnTo>
                  <a:lnTo>
                    <a:pt x="2882" y="464439"/>
                  </a:lnTo>
                  <a:lnTo>
                    <a:pt x="2882" y="540918"/>
                  </a:lnTo>
                  <a:lnTo>
                    <a:pt x="2362" y="538187"/>
                  </a:lnTo>
                  <a:lnTo>
                    <a:pt x="1816" y="529793"/>
                  </a:lnTo>
                  <a:lnTo>
                    <a:pt x="2882" y="540918"/>
                  </a:lnTo>
                  <a:lnTo>
                    <a:pt x="2882" y="464439"/>
                  </a:lnTo>
                  <a:lnTo>
                    <a:pt x="1054" y="476123"/>
                  </a:lnTo>
                  <a:lnTo>
                    <a:pt x="190" y="504342"/>
                  </a:lnTo>
                  <a:lnTo>
                    <a:pt x="63" y="502285"/>
                  </a:lnTo>
                  <a:lnTo>
                    <a:pt x="63" y="508635"/>
                  </a:lnTo>
                  <a:lnTo>
                    <a:pt x="0" y="510717"/>
                  </a:lnTo>
                  <a:lnTo>
                    <a:pt x="63" y="511390"/>
                  </a:lnTo>
                  <a:lnTo>
                    <a:pt x="63" y="729742"/>
                  </a:lnTo>
                  <a:lnTo>
                    <a:pt x="2362" y="765644"/>
                  </a:lnTo>
                  <a:lnTo>
                    <a:pt x="20421" y="835596"/>
                  </a:lnTo>
                  <a:lnTo>
                    <a:pt x="55460" y="902436"/>
                  </a:lnTo>
                  <a:lnTo>
                    <a:pt x="78994" y="934427"/>
                  </a:lnTo>
                  <a:lnTo>
                    <a:pt x="106362" y="965352"/>
                  </a:lnTo>
                  <a:lnTo>
                    <a:pt x="137414" y="995095"/>
                  </a:lnTo>
                  <a:lnTo>
                    <a:pt x="172021" y="1023556"/>
                  </a:lnTo>
                  <a:lnTo>
                    <a:pt x="210032" y="1050645"/>
                  </a:lnTo>
                  <a:lnTo>
                    <a:pt x="251307" y="1076248"/>
                  </a:lnTo>
                  <a:lnTo>
                    <a:pt x="295706" y="1100289"/>
                  </a:lnTo>
                  <a:lnTo>
                    <a:pt x="343103" y="1122641"/>
                  </a:lnTo>
                  <a:lnTo>
                    <a:pt x="393344" y="1143228"/>
                  </a:lnTo>
                  <a:lnTo>
                    <a:pt x="446303" y="1161935"/>
                  </a:lnTo>
                  <a:lnTo>
                    <a:pt x="501827" y="1178674"/>
                  </a:lnTo>
                  <a:lnTo>
                    <a:pt x="559790" y="1193330"/>
                  </a:lnTo>
                  <a:lnTo>
                    <a:pt x="620026" y="1205814"/>
                  </a:lnTo>
                  <a:lnTo>
                    <a:pt x="682434" y="1216025"/>
                  </a:lnTo>
                  <a:lnTo>
                    <a:pt x="682434" y="1329690"/>
                  </a:lnTo>
                  <a:lnTo>
                    <a:pt x="909891" y="1118235"/>
                  </a:lnTo>
                  <a:lnTo>
                    <a:pt x="682434" y="874776"/>
                  </a:lnTo>
                  <a:lnTo>
                    <a:pt x="682434" y="988568"/>
                  </a:lnTo>
                  <a:lnTo>
                    <a:pt x="620026" y="978357"/>
                  </a:lnTo>
                  <a:lnTo>
                    <a:pt x="559790" y="965873"/>
                  </a:lnTo>
                  <a:lnTo>
                    <a:pt x="501827" y="951217"/>
                  </a:lnTo>
                  <a:lnTo>
                    <a:pt x="446303" y="934478"/>
                  </a:lnTo>
                  <a:lnTo>
                    <a:pt x="393344" y="915771"/>
                  </a:lnTo>
                  <a:lnTo>
                    <a:pt x="343103" y="895184"/>
                  </a:lnTo>
                  <a:lnTo>
                    <a:pt x="295706" y="872832"/>
                  </a:lnTo>
                  <a:lnTo>
                    <a:pt x="251307" y="848791"/>
                  </a:lnTo>
                  <a:lnTo>
                    <a:pt x="210032" y="823188"/>
                  </a:lnTo>
                  <a:lnTo>
                    <a:pt x="172021" y="796099"/>
                  </a:lnTo>
                  <a:lnTo>
                    <a:pt x="137414" y="767638"/>
                  </a:lnTo>
                  <a:lnTo>
                    <a:pt x="106362" y="737895"/>
                  </a:lnTo>
                  <a:lnTo>
                    <a:pt x="78994" y="706970"/>
                  </a:lnTo>
                  <a:lnTo>
                    <a:pt x="55460" y="674979"/>
                  </a:lnTo>
                  <a:lnTo>
                    <a:pt x="35890" y="641997"/>
                  </a:lnTo>
                  <a:lnTo>
                    <a:pt x="23837" y="615645"/>
                  </a:lnTo>
                  <a:lnTo>
                    <a:pt x="39204" y="583920"/>
                  </a:lnTo>
                  <a:lnTo>
                    <a:pt x="80746" y="522820"/>
                  </a:lnTo>
                  <a:lnTo>
                    <a:pt x="106502" y="493864"/>
                  </a:lnTo>
                  <a:lnTo>
                    <a:pt x="135382" y="466064"/>
                  </a:lnTo>
                  <a:lnTo>
                    <a:pt x="167259" y="439470"/>
                  </a:lnTo>
                  <a:lnTo>
                    <a:pt x="202006" y="414147"/>
                  </a:lnTo>
                  <a:lnTo>
                    <a:pt x="239458" y="390156"/>
                  </a:lnTo>
                  <a:lnTo>
                    <a:pt x="279488" y="367563"/>
                  </a:lnTo>
                  <a:lnTo>
                    <a:pt x="321945" y="346417"/>
                  </a:lnTo>
                  <a:lnTo>
                    <a:pt x="366712" y="326796"/>
                  </a:lnTo>
                  <a:lnTo>
                    <a:pt x="413626" y="308749"/>
                  </a:lnTo>
                  <a:lnTo>
                    <a:pt x="462559" y="292341"/>
                  </a:lnTo>
                  <a:lnTo>
                    <a:pt x="513372" y="277634"/>
                  </a:lnTo>
                  <a:lnTo>
                    <a:pt x="565924" y="264693"/>
                  </a:lnTo>
                  <a:lnTo>
                    <a:pt x="620064" y="253568"/>
                  </a:lnTo>
                  <a:lnTo>
                    <a:pt x="675678" y="244335"/>
                  </a:lnTo>
                  <a:lnTo>
                    <a:pt x="732599" y="237045"/>
                  </a:lnTo>
                  <a:lnTo>
                    <a:pt x="790702" y="231762"/>
                  </a:lnTo>
                  <a:lnTo>
                    <a:pt x="849845" y="228549"/>
                  </a:lnTo>
                  <a:lnTo>
                    <a:pt x="909891" y="227457"/>
                  </a:lnTo>
                  <a:lnTo>
                    <a:pt x="909891" y="0"/>
                  </a:lnTo>
                  <a:close/>
                </a:path>
              </a:pathLst>
            </a:custGeom>
            <a:solidFill>
              <a:srgbClr val="4471C4"/>
            </a:solidFill>
          </p:spPr>
          <p:txBody>
            <a:bodyPr wrap="square" lIns="0" tIns="0" rIns="0" bIns="0" rtlCol="0"/>
            <a:lstStyle/>
            <a:p>
              <a:endParaRPr lang="fr-FR" noProof="0" dirty="0"/>
            </a:p>
          </p:txBody>
        </p:sp>
        <p:sp>
          <p:nvSpPr>
            <p:cNvPr id="14" name="object 7"/>
            <p:cNvSpPr/>
            <p:nvPr/>
          </p:nvSpPr>
          <p:spPr>
            <a:xfrm>
              <a:off x="469391" y="719327"/>
              <a:ext cx="909955" cy="1329690"/>
            </a:xfrm>
            <a:custGeom>
              <a:avLst/>
              <a:gdLst/>
              <a:ahLst/>
              <a:cxnLst/>
              <a:rect l="l" t="t" r="r" b="b"/>
              <a:pathLst>
                <a:path w="909955" h="1329689">
                  <a:moveTo>
                    <a:pt x="0" y="502285"/>
                  </a:moveTo>
                  <a:lnTo>
                    <a:pt x="9143" y="573499"/>
                  </a:lnTo>
                  <a:lnTo>
                    <a:pt x="35829" y="641992"/>
                  </a:lnTo>
                  <a:lnTo>
                    <a:pt x="55401" y="674969"/>
                  </a:lnTo>
                  <a:lnTo>
                    <a:pt x="78940" y="706968"/>
                  </a:lnTo>
                  <a:lnTo>
                    <a:pt x="106306" y="737887"/>
                  </a:lnTo>
                  <a:lnTo>
                    <a:pt x="137359" y="767629"/>
                  </a:lnTo>
                  <a:lnTo>
                    <a:pt x="171960" y="796093"/>
                  </a:lnTo>
                  <a:lnTo>
                    <a:pt x="209969" y="823180"/>
                  </a:lnTo>
                  <a:lnTo>
                    <a:pt x="251246" y="848790"/>
                  </a:lnTo>
                  <a:lnTo>
                    <a:pt x="295652" y="872824"/>
                  </a:lnTo>
                  <a:lnTo>
                    <a:pt x="343048" y="895183"/>
                  </a:lnTo>
                  <a:lnTo>
                    <a:pt x="393292" y="915766"/>
                  </a:lnTo>
                  <a:lnTo>
                    <a:pt x="446247" y="934474"/>
                  </a:lnTo>
                  <a:lnTo>
                    <a:pt x="501772" y="951208"/>
                  </a:lnTo>
                  <a:lnTo>
                    <a:pt x="559727" y="965868"/>
                  </a:lnTo>
                  <a:lnTo>
                    <a:pt x="619973" y="978354"/>
                  </a:lnTo>
                  <a:lnTo>
                    <a:pt x="682371" y="988568"/>
                  </a:lnTo>
                  <a:lnTo>
                    <a:pt x="682371" y="874776"/>
                  </a:lnTo>
                  <a:lnTo>
                    <a:pt x="909827" y="1118235"/>
                  </a:lnTo>
                  <a:lnTo>
                    <a:pt x="682371" y="1329689"/>
                  </a:lnTo>
                  <a:lnTo>
                    <a:pt x="682371" y="1216025"/>
                  </a:lnTo>
                  <a:lnTo>
                    <a:pt x="619973" y="1205811"/>
                  </a:lnTo>
                  <a:lnTo>
                    <a:pt x="559727" y="1193325"/>
                  </a:lnTo>
                  <a:lnTo>
                    <a:pt x="501772" y="1178665"/>
                  </a:lnTo>
                  <a:lnTo>
                    <a:pt x="446247" y="1161931"/>
                  </a:lnTo>
                  <a:lnTo>
                    <a:pt x="393292" y="1143223"/>
                  </a:lnTo>
                  <a:lnTo>
                    <a:pt x="343048" y="1122640"/>
                  </a:lnTo>
                  <a:lnTo>
                    <a:pt x="295652" y="1100281"/>
                  </a:lnTo>
                  <a:lnTo>
                    <a:pt x="251246" y="1076247"/>
                  </a:lnTo>
                  <a:lnTo>
                    <a:pt x="209969" y="1050637"/>
                  </a:lnTo>
                  <a:lnTo>
                    <a:pt x="171960" y="1023550"/>
                  </a:lnTo>
                  <a:lnTo>
                    <a:pt x="137359" y="995086"/>
                  </a:lnTo>
                  <a:lnTo>
                    <a:pt x="106306" y="965344"/>
                  </a:lnTo>
                  <a:lnTo>
                    <a:pt x="78940" y="934425"/>
                  </a:lnTo>
                  <a:lnTo>
                    <a:pt x="55401" y="902426"/>
                  </a:lnTo>
                  <a:lnTo>
                    <a:pt x="35829" y="869449"/>
                  </a:lnTo>
                  <a:lnTo>
                    <a:pt x="9143" y="800956"/>
                  </a:lnTo>
                  <a:lnTo>
                    <a:pt x="0" y="729742"/>
                  </a:lnTo>
                  <a:lnTo>
                    <a:pt x="0" y="502285"/>
                  </a:lnTo>
                  <a:lnTo>
                    <a:pt x="7661" y="436812"/>
                  </a:lnTo>
                  <a:lnTo>
                    <a:pt x="30004" y="373883"/>
                  </a:lnTo>
                  <a:lnTo>
                    <a:pt x="66072" y="314027"/>
                  </a:lnTo>
                  <a:lnTo>
                    <a:pt x="114904" y="257776"/>
                  </a:lnTo>
                  <a:lnTo>
                    <a:pt x="143808" y="231167"/>
                  </a:lnTo>
                  <a:lnTo>
                    <a:pt x="175542" y="205657"/>
                  </a:lnTo>
                  <a:lnTo>
                    <a:pt x="209989" y="181314"/>
                  </a:lnTo>
                  <a:lnTo>
                    <a:pt x="247027" y="158202"/>
                  </a:lnTo>
                  <a:lnTo>
                    <a:pt x="286537" y="136389"/>
                  </a:lnTo>
                  <a:lnTo>
                    <a:pt x="328399" y="115940"/>
                  </a:lnTo>
                  <a:lnTo>
                    <a:pt x="372493" y="96922"/>
                  </a:lnTo>
                  <a:lnTo>
                    <a:pt x="418700" y="79401"/>
                  </a:lnTo>
                  <a:lnTo>
                    <a:pt x="466898" y="63443"/>
                  </a:lnTo>
                  <a:lnTo>
                    <a:pt x="516970" y="49114"/>
                  </a:lnTo>
                  <a:lnTo>
                    <a:pt x="568793" y="36481"/>
                  </a:lnTo>
                  <a:lnTo>
                    <a:pt x="622250" y="25610"/>
                  </a:lnTo>
                  <a:lnTo>
                    <a:pt x="677219" y="16567"/>
                  </a:lnTo>
                  <a:lnTo>
                    <a:pt x="733582" y="9418"/>
                  </a:lnTo>
                  <a:lnTo>
                    <a:pt x="791217" y="4230"/>
                  </a:lnTo>
                  <a:lnTo>
                    <a:pt x="850006" y="1068"/>
                  </a:lnTo>
                  <a:lnTo>
                    <a:pt x="909827" y="0"/>
                  </a:lnTo>
                  <a:lnTo>
                    <a:pt x="909827" y="227457"/>
                  </a:lnTo>
                  <a:lnTo>
                    <a:pt x="849786" y="228542"/>
                  </a:lnTo>
                  <a:lnTo>
                    <a:pt x="790644" y="231757"/>
                  </a:lnTo>
                  <a:lnTo>
                    <a:pt x="732541" y="237040"/>
                  </a:lnTo>
                  <a:lnTo>
                    <a:pt x="675617" y="244330"/>
                  </a:lnTo>
                  <a:lnTo>
                    <a:pt x="620011" y="253567"/>
                  </a:lnTo>
                  <a:lnTo>
                    <a:pt x="565864" y="264687"/>
                  </a:lnTo>
                  <a:lnTo>
                    <a:pt x="513314" y="277631"/>
                  </a:lnTo>
                  <a:lnTo>
                    <a:pt x="462502" y="292337"/>
                  </a:lnTo>
                  <a:lnTo>
                    <a:pt x="413568" y="308743"/>
                  </a:lnTo>
                  <a:lnTo>
                    <a:pt x="366650" y="326788"/>
                  </a:lnTo>
                  <a:lnTo>
                    <a:pt x="321890" y="346412"/>
                  </a:lnTo>
                  <a:lnTo>
                    <a:pt x="279425" y="367552"/>
                  </a:lnTo>
                  <a:lnTo>
                    <a:pt x="239397" y="390147"/>
                  </a:lnTo>
                  <a:lnTo>
                    <a:pt x="201945" y="414137"/>
                  </a:lnTo>
                  <a:lnTo>
                    <a:pt x="167208" y="439459"/>
                  </a:lnTo>
                  <a:lnTo>
                    <a:pt x="135326" y="466053"/>
                  </a:lnTo>
                  <a:lnTo>
                    <a:pt x="106439" y="493857"/>
                  </a:lnTo>
                  <a:lnTo>
                    <a:pt x="80687" y="522810"/>
                  </a:lnTo>
                  <a:lnTo>
                    <a:pt x="39145" y="583918"/>
                  </a:lnTo>
                  <a:lnTo>
                    <a:pt x="23634" y="615950"/>
                  </a:lnTo>
                </a:path>
              </a:pathLst>
            </a:custGeom>
            <a:ln w="12701">
              <a:solidFill>
                <a:srgbClr val="2E528F"/>
              </a:solidFill>
            </a:ln>
          </p:spPr>
          <p:txBody>
            <a:bodyPr wrap="square" lIns="0" tIns="0" rIns="0" bIns="0" rtlCol="0"/>
            <a:lstStyle/>
            <a:p>
              <a:endParaRPr lang="fr-FR" noProof="0" dirty="0"/>
            </a:p>
          </p:txBody>
        </p:sp>
      </p:grpSp>
      <p:sp>
        <p:nvSpPr>
          <p:cNvPr id="15" name="object 3"/>
          <p:cNvSpPr txBox="1"/>
          <p:nvPr/>
        </p:nvSpPr>
        <p:spPr>
          <a:xfrm>
            <a:off x="1447800" y="5069282"/>
            <a:ext cx="6248400" cy="720069"/>
          </a:xfrm>
          <a:prstGeom prst="rect">
            <a:avLst/>
          </a:prstGeom>
        </p:spPr>
        <p:txBody>
          <a:bodyPr vert="horz" wrap="square" lIns="0" tIns="12065" rIns="0" bIns="0" rtlCol="0">
            <a:spAutoFit/>
          </a:bodyPr>
          <a:lstStyle/>
          <a:p>
            <a:pPr marL="63500" marR="33020">
              <a:lnSpc>
                <a:spcPct val="100000"/>
              </a:lnSpc>
              <a:spcBef>
                <a:spcPts val="95"/>
              </a:spcBef>
            </a:pPr>
            <a:r>
              <a:rPr lang="fr-FR" sz="2300" b="1" spc="-60" noProof="0" dirty="0" smtClean="0">
                <a:latin typeface="Arial"/>
                <a:cs typeface="Arial"/>
              </a:rPr>
              <a:t>Avis du conseil de classe et du chef d’établissement sur la demande </a:t>
            </a:r>
            <a:endParaRPr lang="fr-FR" sz="2300" noProof="0" dirty="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2133600" y="6377941"/>
            <a:ext cx="2804160" cy="384721"/>
          </a:xfrm>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2855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latin typeface="Arial" panose="020B0604020202020204" pitchFamily="34" charset="0"/>
              <a:cs typeface="Arial" panose="020B0604020202020204" pitchFamily="34" charset="0"/>
            </a:endParaRPr>
          </a:p>
          <a:p>
            <a:pPr marL="0" indent="0">
              <a:buNone/>
            </a:pPr>
            <a:endParaRPr lang="fr-FR" sz="2000" dirty="0">
              <a:latin typeface="Arial" panose="020B0604020202020204" pitchFamily="34" charset="0"/>
              <a:cs typeface="Arial" panose="020B0604020202020204" pitchFamily="34" charset="0"/>
            </a:endParaRPr>
          </a:p>
          <a:p>
            <a:pPr marL="0" indent="0">
              <a:buNone/>
            </a:pPr>
            <a:r>
              <a:rPr lang="fr-FR" dirty="0">
                <a:latin typeface="Arial" panose="020B0604020202020204" pitchFamily="34" charset="0"/>
                <a:cs typeface="Arial" panose="020B0604020202020204" pitchFamily="34" charset="0"/>
              </a:rPr>
              <a:t> </a:t>
            </a:r>
            <a:r>
              <a:rPr lang="fr-FR" sz="2000" dirty="0">
                <a:solidFill>
                  <a:srgbClr val="475E9F"/>
                </a:solidFill>
                <a:latin typeface="Arial" panose="020B0604020202020204" pitchFamily="34" charset="0"/>
                <a:cs typeface="Arial" panose="020B0604020202020204" pitchFamily="34" charset="0"/>
              </a:rPr>
              <a:t>Valider les demandes d’orientation</a:t>
            </a:r>
          </a:p>
        </p:txBody>
      </p:sp>
      <p:pic>
        <p:nvPicPr>
          <p:cNvPr id="5" name="Image 4"/>
          <p:cNvPicPr>
            <a:picLocks noChangeAspect="1"/>
          </p:cNvPicPr>
          <p:nvPr/>
        </p:nvPicPr>
        <p:blipFill>
          <a:blip r:embed="rId2"/>
          <a:stretch>
            <a:fillRect/>
          </a:stretch>
        </p:blipFill>
        <p:spPr>
          <a:xfrm>
            <a:off x="4094723" y="823158"/>
            <a:ext cx="5645656" cy="5544000"/>
          </a:xfrm>
          <a:prstGeom prst="rect">
            <a:avLst/>
          </a:prstGeom>
        </p:spPr>
      </p:pic>
      <p:sp>
        <p:nvSpPr>
          <p:cNvPr id="8" name="Rectangle 7"/>
          <p:cNvSpPr/>
          <p:nvPr/>
        </p:nvSpPr>
        <p:spPr>
          <a:xfrm>
            <a:off x="1746272" y="3356992"/>
            <a:ext cx="3770366" cy="2304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31849B"/>
                </a:solidFill>
                <a:latin typeface="Arial" panose="020B0604020202020204" pitchFamily="34" charset="0"/>
                <a:cs typeface="Arial" panose="020B0604020202020204" pitchFamily="34" charset="0"/>
              </a:rPr>
              <a:t>Un courriel avec le récapitulatif des intentions d’orientation validées est transmis à chaque représentant légal. </a:t>
            </a:r>
          </a:p>
          <a:p>
            <a:endParaRPr lang="fr-FR" sz="1600" b="1" dirty="0">
              <a:solidFill>
                <a:srgbClr val="31849B"/>
              </a:solidFill>
              <a:latin typeface="Arial" panose="020B0604020202020204" pitchFamily="34" charset="0"/>
              <a:cs typeface="Arial" panose="020B0604020202020204" pitchFamily="34" charset="0"/>
            </a:endParaRPr>
          </a:p>
          <a:p>
            <a:r>
              <a:rPr lang="fr-FR" sz="1600" b="1" dirty="0">
                <a:solidFill>
                  <a:srgbClr val="31849B"/>
                </a:solidFill>
                <a:latin typeface="Arial" panose="020B0604020202020204" pitchFamily="34" charset="0"/>
                <a:cs typeface="Arial" panose="020B0604020202020204" pitchFamily="34" charset="0"/>
              </a:rPr>
              <a:t>Les intentions peuvent être modifiées jusqu’à la fermeture du service. </a:t>
            </a:r>
          </a:p>
        </p:txBody>
      </p:sp>
    </p:spTree>
    <p:extLst>
      <p:ext uri="{BB962C8B-B14F-4D97-AF65-F5344CB8AC3E}">
        <p14:creationId xmlns:p14="http://schemas.microsoft.com/office/powerpoint/2010/main" val="1202392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2133600" y="6377941"/>
            <a:ext cx="2804160" cy="123111"/>
          </a:xfrm>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1521661" y="1484354"/>
            <a:ext cx="9143999" cy="5016758"/>
          </a:xfrm>
          <a:prstGeom prst="rect">
            <a:avLst/>
          </a:prstGeom>
          <a:solidFill>
            <a:srgbClr val="475E9F"/>
          </a:solidFill>
        </p:spPr>
        <p:txBody>
          <a:bodyPr wrap="square" rtlCol="0">
            <a:spAutoFit/>
          </a:bodyPr>
          <a:lstStyle/>
          <a:p>
            <a:endParaRPr lang="fr-FR" sz="3200" b="1" dirty="0">
              <a:solidFill>
                <a:schemeClr val="bg1"/>
              </a:solidFill>
              <a:latin typeface="Arial" panose="020B0604020202020204" pitchFamily="34" charset="0"/>
              <a:cs typeface="Arial" panose="020B0604020202020204" pitchFamily="34" charset="0"/>
            </a:endParaRPr>
          </a:p>
          <a:p>
            <a:endParaRPr lang="fr-FR" sz="3200" b="1" dirty="0">
              <a:solidFill>
                <a:schemeClr val="bg1"/>
              </a:solidFill>
              <a:latin typeface="Arial" panose="020B0604020202020204" pitchFamily="34" charset="0"/>
              <a:cs typeface="Arial" panose="020B0604020202020204" pitchFamily="34" charset="0"/>
            </a:endParaRPr>
          </a:p>
          <a:p>
            <a:r>
              <a:rPr lang="fr-FR" sz="3200" b="1" dirty="0">
                <a:solidFill>
                  <a:schemeClr val="bg1"/>
                </a:solidFill>
                <a:latin typeface="Arial" panose="020B0604020202020204" pitchFamily="34" charset="0"/>
                <a:cs typeface="Arial" panose="020B0604020202020204" pitchFamily="34" charset="0"/>
              </a:rPr>
              <a:t>Prendre connaissance de l’avis du conseil de classe</a:t>
            </a:r>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a:p>
            <a:endParaRPr lang="fr-FR"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56067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2133600" y="6377941"/>
            <a:ext cx="2804160" cy="384721"/>
          </a:xfrm>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2855640" y="0"/>
            <a:ext cx="7056674"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latin typeface="Arial" panose="020B0604020202020204" pitchFamily="34" charset="0"/>
              <a:cs typeface="Arial" panose="020B0604020202020204" pitchFamily="34" charset="0"/>
            </a:endParaRPr>
          </a:p>
          <a:p>
            <a:pPr marL="0" indent="0">
              <a:buNone/>
            </a:pPr>
            <a:endParaRPr lang="fr-FR" sz="2000" dirty="0">
              <a:latin typeface="Arial" panose="020B0604020202020204" pitchFamily="34" charset="0"/>
              <a:cs typeface="Arial" panose="020B0604020202020204" pitchFamily="34" charset="0"/>
            </a:endParaRPr>
          </a:p>
          <a:p>
            <a:pPr marL="0" indent="0">
              <a:buNone/>
            </a:pPr>
            <a:r>
              <a:rPr lang="fr-FR" dirty="0">
                <a:latin typeface="Arial" panose="020B0604020202020204" pitchFamily="34" charset="0"/>
                <a:cs typeface="Arial" panose="020B0604020202020204" pitchFamily="34" charset="0"/>
              </a:rPr>
              <a:t> </a:t>
            </a:r>
            <a:r>
              <a:rPr lang="fr-FR" sz="2000" dirty="0">
                <a:solidFill>
                  <a:srgbClr val="475E9F"/>
                </a:solidFill>
                <a:latin typeface="Arial" panose="020B0604020202020204" pitchFamily="34" charset="0"/>
                <a:cs typeface="Arial" panose="020B0604020202020204" pitchFamily="34" charset="0"/>
              </a:rPr>
              <a:t>Prendre connaissance de l’avis du conseil de classe</a:t>
            </a:r>
          </a:p>
        </p:txBody>
      </p:sp>
      <p:sp>
        <p:nvSpPr>
          <p:cNvPr id="2" name="Rectangle 1"/>
          <p:cNvSpPr/>
          <p:nvPr/>
        </p:nvSpPr>
        <p:spPr>
          <a:xfrm>
            <a:off x="2279576" y="905896"/>
            <a:ext cx="7920880" cy="923330"/>
          </a:xfrm>
          <a:prstGeom prst="rect">
            <a:avLst/>
          </a:prstGeom>
        </p:spPr>
        <p:txBody>
          <a:bodyPr wrap="square">
            <a:spAutoFit/>
          </a:bodyPr>
          <a:lstStyle/>
          <a:p>
            <a:r>
              <a:rPr lang="fr-FR" b="1" dirty="0">
                <a:solidFill>
                  <a:srgbClr val="31849B"/>
                </a:solidFill>
                <a:latin typeface="Arial" panose="020B0604020202020204" pitchFamily="34" charset="0"/>
                <a:cs typeface="Arial" panose="020B0604020202020204" pitchFamily="34" charset="0"/>
              </a:rPr>
              <a:t>L’accusé de réception des avis du conseil de classe peut être effectué indifféremment par l’un ou l’autre des représentants légaux</a:t>
            </a:r>
            <a:r>
              <a:rPr lang="fr-FR" dirty="0">
                <a:solidFill>
                  <a:srgbClr val="31849B"/>
                </a:solidFill>
                <a:latin typeface="Arial" panose="020B0604020202020204" pitchFamily="34" charset="0"/>
                <a:cs typeface="Arial" panose="020B0604020202020204" pitchFamily="34" charset="0"/>
              </a:rPr>
              <a:t>.</a:t>
            </a:r>
          </a:p>
          <a:p>
            <a:endParaRPr lang="fr-FR" dirty="0">
              <a:latin typeface="Arial" panose="020B0604020202020204" pitchFamily="34" charset="0"/>
              <a:cs typeface="Arial" panose="020B0604020202020204" pitchFamily="34" charset="0"/>
            </a:endParaRPr>
          </a:p>
        </p:txBody>
      </p:sp>
      <p:pic>
        <p:nvPicPr>
          <p:cNvPr id="3" name="Image 2"/>
          <p:cNvPicPr>
            <a:picLocks noChangeAspect="1"/>
          </p:cNvPicPr>
          <p:nvPr/>
        </p:nvPicPr>
        <p:blipFill>
          <a:blip r:embed="rId2"/>
          <a:stretch>
            <a:fillRect/>
          </a:stretch>
        </p:blipFill>
        <p:spPr>
          <a:xfrm>
            <a:off x="2193064" y="1628800"/>
            <a:ext cx="7719251" cy="4572000"/>
          </a:xfrm>
          <a:prstGeom prst="rect">
            <a:avLst/>
          </a:prstGeom>
        </p:spPr>
      </p:pic>
    </p:spTree>
    <p:extLst>
      <p:ext uri="{BB962C8B-B14F-4D97-AF65-F5344CB8AC3E}">
        <p14:creationId xmlns:p14="http://schemas.microsoft.com/office/powerpoint/2010/main" val="715652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BCA7D4AE-6FE0-9676-EB70-1EE22C710671}"/>
              </a:ext>
            </a:extLst>
          </p:cNvPr>
          <p:cNvSpPr txBox="1"/>
          <p:nvPr/>
        </p:nvSpPr>
        <p:spPr>
          <a:xfrm>
            <a:off x="2057400" y="903130"/>
            <a:ext cx="6269940" cy="398186"/>
          </a:xfrm>
          <a:prstGeom prst="rect">
            <a:avLst/>
          </a:prstGeom>
        </p:spPr>
        <p:txBody>
          <a:bodyPr vert="horz" wrap="square" lIns="0" tIns="13335" rIns="0" bIns="0" rtlCol="0">
            <a:spAutoFit/>
          </a:bodyPr>
          <a:lstStyle/>
          <a:p>
            <a:pPr marL="12700" algn="ctr">
              <a:lnSpc>
                <a:spcPct val="100000"/>
              </a:lnSpc>
              <a:spcBef>
                <a:spcPts val="105"/>
              </a:spcBef>
              <a:tabLst>
                <a:tab pos="354965" algn="l"/>
              </a:tabLst>
            </a:pPr>
            <a:r>
              <a:rPr lang="fr-FR" sz="2500" b="1" noProof="0" dirty="0">
                <a:solidFill>
                  <a:srgbClr val="404040"/>
                </a:solidFill>
                <a:latin typeface="Arial" panose="020B0604020202020204" pitchFamily="34" charset="0"/>
                <a:cs typeface="Arial" panose="020B0604020202020204" pitchFamily="34" charset="0"/>
              </a:rPr>
              <a:t>Stage de 2GT</a:t>
            </a:r>
            <a:endParaRPr lang="fr-FR" sz="2500" noProof="0" dirty="0">
              <a:latin typeface="Arial" panose="020B060402020202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8D7AFCFB-E397-375C-3E01-36682DF6697A}"/>
              </a:ext>
            </a:extLst>
          </p:cNvPr>
          <p:cNvSpPr txBox="1"/>
          <p:nvPr/>
        </p:nvSpPr>
        <p:spPr>
          <a:xfrm>
            <a:off x="1219200" y="1905000"/>
            <a:ext cx="7620000" cy="2862322"/>
          </a:xfrm>
          <a:prstGeom prst="rect">
            <a:avLst/>
          </a:prstGeom>
          <a:noFill/>
        </p:spPr>
        <p:txBody>
          <a:bodyPr wrap="square">
            <a:spAutoFit/>
          </a:bodyPr>
          <a:lstStyle/>
          <a:p>
            <a:r>
              <a:rPr lang="fr-FR" dirty="0"/>
              <a:t>Du 16 au 27 juin 2025</a:t>
            </a:r>
          </a:p>
          <a:p>
            <a:r>
              <a:rPr lang="fr-FR" dirty="0" smtClean="0"/>
              <a:t>Conventions de stage remises cette semaine</a:t>
            </a:r>
          </a:p>
          <a:p>
            <a:pPr marL="285750" indent="-285750">
              <a:buFont typeface="Arial" panose="020B0604020202020204" pitchFamily="34" charset="0"/>
              <a:buChar char="•"/>
            </a:pPr>
            <a:r>
              <a:rPr lang="fr-FR" dirty="0" smtClean="0"/>
              <a:t>2 séances en classe avec Mme </a:t>
            </a:r>
            <a:r>
              <a:rPr lang="fr-FR" dirty="0" err="1" smtClean="0"/>
              <a:t>Montion</a:t>
            </a:r>
            <a:r>
              <a:rPr lang="fr-FR" dirty="0" smtClean="0"/>
              <a:t>, Responsable du Bureau des Entreprises, l’une en mars, l’autre en avril</a:t>
            </a:r>
          </a:p>
          <a:p>
            <a:pPr marL="285750" indent="-285750">
              <a:buFont typeface="Arial" panose="020B0604020202020204" pitchFamily="34" charset="0"/>
              <a:buChar char="•"/>
            </a:pPr>
            <a:r>
              <a:rPr lang="fr-FR" dirty="0" smtClean="0"/>
              <a:t>Les 2 professeurs principaux et M. Marqué, le CPE référent peuvent également apporter aide et conseils. Possibilité d’obtenir une liste des entreprises ayant accueilli un stagiaire </a:t>
            </a:r>
          </a:p>
          <a:p>
            <a:endParaRPr lang="fr-FR" dirty="0"/>
          </a:p>
          <a:p>
            <a:r>
              <a:rPr lang="fr-FR" dirty="0"/>
              <a:t>Classe engagée : </a:t>
            </a:r>
            <a:r>
              <a:rPr lang="fr-FR" dirty="0" smtClean="0"/>
              <a:t>séjour </a:t>
            </a:r>
            <a:r>
              <a:rPr lang="fr-FR" dirty="0"/>
              <a:t>de cohésion </a:t>
            </a:r>
            <a:r>
              <a:rPr lang="fr-FR" dirty="0" smtClean="0"/>
              <a:t>du 26 </a:t>
            </a:r>
            <a:r>
              <a:rPr lang="fr-FR" dirty="0"/>
              <a:t>mai au 6 </a:t>
            </a:r>
            <a:r>
              <a:rPr lang="fr-FR" dirty="0" smtClean="0"/>
              <a:t>juin, stage conseillé mais pas obligatoire </a:t>
            </a:r>
            <a:endParaRPr lang="fr-FR" dirty="0"/>
          </a:p>
        </p:txBody>
      </p:sp>
    </p:spTree>
    <p:extLst>
      <p:ext uri="{BB962C8B-B14F-4D97-AF65-F5344CB8AC3E}">
        <p14:creationId xmlns:p14="http://schemas.microsoft.com/office/powerpoint/2010/main" val="3824997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69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DDDDD">
              <a:alpha val="85096"/>
            </a:srgbClr>
          </a:solidFill>
        </p:spPr>
        <p:txBody>
          <a:bodyPr wrap="square" lIns="0" tIns="0" rIns="0" bIns="0" rtlCol="0"/>
          <a:lstStyle/>
          <a:p>
            <a:endParaRPr lang="fr-FR" noProof="0" dirty="0"/>
          </a:p>
        </p:txBody>
      </p:sp>
      <p:sp>
        <p:nvSpPr>
          <p:cNvPr id="3" name="object 3"/>
          <p:cNvSpPr txBox="1">
            <a:spLocks noGrp="1"/>
          </p:cNvSpPr>
          <p:nvPr>
            <p:ph type="title"/>
          </p:nvPr>
        </p:nvSpPr>
        <p:spPr>
          <a:xfrm>
            <a:off x="304190" y="505713"/>
            <a:ext cx="3949065" cy="787400"/>
          </a:xfrm>
          <a:prstGeom prst="rect">
            <a:avLst/>
          </a:prstGeom>
        </p:spPr>
        <p:txBody>
          <a:bodyPr vert="horz" wrap="square" lIns="0" tIns="12065" rIns="0" bIns="0" rtlCol="0">
            <a:spAutoFit/>
          </a:bodyPr>
          <a:lstStyle/>
          <a:p>
            <a:pPr marL="38100" marR="30480">
              <a:lnSpc>
                <a:spcPct val="100000"/>
              </a:lnSpc>
              <a:spcBef>
                <a:spcPts val="95"/>
              </a:spcBef>
            </a:pPr>
            <a:r>
              <a:rPr lang="fr-FR" sz="2500" noProof="0" dirty="0">
                <a:latin typeface="Arial Black"/>
                <a:cs typeface="Arial Black"/>
              </a:rPr>
              <a:t>LA</a:t>
            </a:r>
            <a:r>
              <a:rPr lang="fr-FR" sz="2500" spc="-90" noProof="0" dirty="0">
                <a:latin typeface="Arial Black"/>
                <a:cs typeface="Arial Black"/>
              </a:rPr>
              <a:t> </a:t>
            </a:r>
            <a:r>
              <a:rPr lang="fr-FR" sz="2500" noProof="0" dirty="0">
                <a:latin typeface="Arial Black"/>
                <a:cs typeface="Arial Black"/>
              </a:rPr>
              <a:t>VOIE</a:t>
            </a:r>
            <a:r>
              <a:rPr lang="fr-FR" sz="2500" spc="-90" noProof="0" dirty="0">
                <a:latin typeface="Arial Black"/>
                <a:cs typeface="Arial Black"/>
              </a:rPr>
              <a:t> </a:t>
            </a:r>
            <a:r>
              <a:rPr lang="fr-FR" sz="2500" spc="-10" noProof="0" dirty="0">
                <a:latin typeface="Arial Black"/>
                <a:cs typeface="Arial Black"/>
              </a:rPr>
              <a:t>GENERALE </a:t>
            </a:r>
            <a:r>
              <a:rPr lang="fr-FR" sz="2500" noProof="0" dirty="0">
                <a:solidFill>
                  <a:srgbClr val="94BBE4"/>
                </a:solidFill>
                <a:latin typeface="Arial Black"/>
                <a:cs typeface="Arial Black"/>
              </a:rPr>
              <a:t>EN</a:t>
            </a:r>
            <a:r>
              <a:rPr lang="fr-FR" sz="2500" spc="-5" noProof="0" dirty="0">
                <a:solidFill>
                  <a:srgbClr val="94BBE4"/>
                </a:solidFill>
                <a:latin typeface="Arial Black"/>
                <a:cs typeface="Arial Black"/>
              </a:rPr>
              <a:t> </a:t>
            </a:r>
            <a:r>
              <a:rPr lang="fr-FR" sz="2500" noProof="0" dirty="0">
                <a:solidFill>
                  <a:srgbClr val="94BBE4"/>
                </a:solidFill>
                <a:latin typeface="Arial Black"/>
                <a:cs typeface="Arial Black"/>
              </a:rPr>
              <a:t>1</a:t>
            </a:r>
            <a:r>
              <a:rPr lang="fr-FR" sz="2475" baseline="25252" noProof="0" dirty="0">
                <a:solidFill>
                  <a:srgbClr val="94BBE4"/>
                </a:solidFill>
                <a:latin typeface="Arial Black"/>
                <a:cs typeface="Arial Black"/>
              </a:rPr>
              <a:t>RE</a:t>
            </a:r>
            <a:r>
              <a:rPr lang="fr-FR" sz="2475" spc="397" baseline="25252" noProof="0" dirty="0">
                <a:solidFill>
                  <a:srgbClr val="94BBE4"/>
                </a:solidFill>
                <a:latin typeface="Arial Black"/>
                <a:cs typeface="Arial Black"/>
              </a:rPr>
              <a:t> </a:t>
            </a:r>
            <a:r>
              <a:rPr lang="fr-FR" sz="2500" noProof="0" dirty="0">
                <a:solidFill>
                  <a:srgbClr val="94BBE4"/>
                </a:solidFill>
                <a:latin typeface="Arial Black"/>
                <a:cs typeface="Arial Black"/>
              </a:rPr>
              <a:t>ET</a:t>
            </a:r>
            <a:r>
              <a:rPr lang="fr-FR" sz="2500" spc="-10" noProof="0" dirty="0">
                <a:solidFill>
                  <a:srgbClr val="94BBE4"/>
                </a:solidFill>
                <a:latin typeface="Arial Black"/>
                <a:cs typeface="Arial Black"/>
              </a:rPr>
              <a:t> TERMINALE</a:t>
            </a:r>
            <a:endParaRPr lang="fr-FR" sz="2500" noProof="0" dirty="0">
              <a:latin typeface="Arial Black"/>
              <a:cs typeface="Arial Black"/>
            </a:endParaRPr>
          </a:p>
        </p:txBody>
      </p:sp>
      <p:sp>
        <p:nvSpPr>
          <p:cNvPr id="4" name="object 4"/>
          <p:cNvSpPr txBox="1"/>
          <p:nvPr/>
        </p:nvSpPr>
        <p:spPr>
          <a:xfrm>
            <a:off x="190500" y="1501139"/>
            <a:ext cx="3961129" cy="2680970"/>
          </a:xfrm>
          <a:prstGeom prst="rect">
            <a:avLst/>
          </a:prstGeom>
          <a:solidFill>
            <a:schemeClr val="tx2">
              <a:lumMod val="20000"/>
              <a:lumOff val="80000"/>
            </a:schemeClr>
          </a:solidFill>
        </p:spPr>
        <p:txBody>
          <a:bodyPr vert="horz" wrap="square" lIns="0" tIns="41275" rIns="0" bIns="0" rtlCol="0">
            <a:spAutoFit/>
          </a:bodyPr>
          <a:lstStyle/>
          <a:p>
            <a:pPr marL="595630" marR="411480" indent="-111760">
              <a:lnSpc>
                <a:spcPct val="100000"/>
              </a:lnSpc>
              <a:spcBef>
                <a:spcPts val="325"/>
              </a:spcBef>
            </a:pPr>
            <a:r>
              <a:rPr lang="fr-FR" sz="1800" b="1" spc="-20" noProof="0" dirty="0">
                <a:latin typeface="Arial"/>
                <a:cs typeface="Arial"/>
              </a:rPr>
              <a:t>Tous</a:t>
            </a:r>
            <a:r>
              <a:rPr lang="fr-FR" sz="1800" b="1" spc="-65" noProof="0" dirty="0">
                <a:latin typeface="Arial"/>
                <a:cs typeface="Arial"/>
              </a:rPr>
              <a:t> </a:t>
            </a:r>
            <a:r>
              <a:rPr lang="fr-FR" sz="1800" b="1" noProof="0" dirty="0">
                <a:latin typeface="Arial"/>
                <a:cs typeface="Arial"/>
              </a:rPr>
              <a:t>les</a:t>
            </a:r>
            <a:r>
              <a:rPr lang="fr-FR" sz="1800" b="1" spc="-60" noProof="0" dirty="0">
                <a:latin typeface="Arial"/>
                <a:cs typeface="Arial"/>
              </a:rPr>
              <a:t> </a:t>
            </a:r>
            <a:r>
              <a:rPr lang="fr-FR" sz="1800" b="1" noProof="0" dirty="0">
                <a:latin typeface="Arial"/>
                <a:cs typeface="Arial"/>
              </a:rPr>
              <a:t>élèves</a:t>
            </a:r>
            <a:r>
              <a:rPr lang="fr-FR" sz="1800" b="1" spc="-15" noProof="0" dirty="0">
                <a:latin typeface="Arial"/>
                <a:cs typeface="Arial"/>
              </a:rPr>
              <a:t> </a:t>
            </a:r>
            <a:r>
              <a:rPr lang="fr-FR" sz="1800" b="1" noProof="0" dirty="0">
                <a:latin typeface="Arial"/>
                <a:cs typeface="Arial"/>
              </a:rPr>
              <a:t>suivent</a:t>
            </a:r>
            <a:r>
              <a:rPr lang="fr-FR" sz="1800" b="1" spc="-20" noProof="0" dirty="0">
                <a:latin typeface="Arial"/>
                <a:cs typeface="Arial"/>
              </a:rPr>
              <a:t> </a:t>
            </a:r>
            <a:r>
              <a:rPr lang="fr-FR" sz="1800" b="1" spc="-25" noProof="0" dirty="0">
                <a:latin typeface="Arial"/>
                <a:cs typeface="Arial"/>
              </a:rPr>
              <a:t>des </a:t>
            </a:r>
            <a:r>
              <a:rPr lang="fr-FR" sz="1800" b="1" noProof="0" dirty="0">
                <a:latin typeface="Arial"/>
                <a:cs typeface="Arial"/>
              </a:rPr>
              <a:t>enseignements</a:t>
            </a:r>
            <a:r>
              <a:rPr lang="fr-FR" sz="1800" b="1" spc="-40" noProof="0" dirty="0">
                <a:latin typeface="Arial"/>
                <a:cs typeface="Arial"/>
              </a:rPr>
              <a:t> </a:t>
            </a:r>
            <a:r>
              <a:rPr lang="fr-FR" sz="1800" b="1" noProof="0" dirty="0">
                <a:latin typeface="Arial"/>
                <a:cs typeface="Arial"/>
              </a:rPr>
              <a:t>communs</a:t>
            </a:r>
            <a:r>
              <a:rPr lang="fr-FR" sz="1800" b="1" spc="-40" noProof="0" dirty="0">
                <a:latin typeface="Arial"/>
                <a:cs typeface="Arial"/>
              </a:rPr>
              <a:t> </a:t>
            </a:r>
            <a:r>
              <a:rPr lang="fr-FR" sz="1800" b="1" spc="-50" noProof="0" dirty="0">
                <a:latin typeface="Arial"/>
                <a:cs typeface="Arial"/>
              </a:rPr>
              <a:t>:</a:t>
            </a:r>
            <a:endParaRPr lang="fr-FR" sz="1800" noProof="0" dirty="0">
              <a:latin typeface="Arial"/>
              <a:cs typeface="Arial"/>
            </a:endParaRPr>
          </a:p>
          <a:p>
            <a:pPr marL="264795" indent="-175260">
              <a:lnSpc>
                <a:spcPct val="100000"/>
              </a:lnSpc>
              <a:spcBef>
                <a:spcPts val="405"/>
              </a:spcBef>
              <a:buClr>
                <a:srgbClr val="ED7444"/>
              </a:buClr>
              <a:buFont typeface="Wingdings"/>
              <a:buChar char=""/>
              <a:tabLst>
                <a:tab pos="264795" algn="l"/>
              </a:tabLst>
            </a:pPr>
            <a:r>
              <a:rPr lang="fr-FR" sz="1600" noProof="0" dirty="0">
                <a:latin typeface="Arial MT"/>
                <a:cs typeface="Arial MT"/>
              </a:rPr>
              <a:t>Français</a:t>
            </a:r>
            <a:r>
              <a:rPr lang="fr-FR" sz="1600" spc="-40" noProof="0" dirty="0">
                <a:latin typeface="Arial MT"/>
                <a:cs typeface="Arial MT"/>
              </a:rPr>
              <a:t> </a:t>
            </a:r>
            <a:r>
              <a:rPr lang="fr-FR" sz="1600" noProof="0" dirty="0">
                <a:latin typeface="Arial MT"/>
                <a:cs typeface="Arial MT"/>
              </a:rPr>
              <a:t>/</a:t>
            </a:r>
            <a:r>
              <a:rPr lang="fr-FR" sz="1600" spc="-25" noProof="0" dirty="0">
                <a:latin typeface="Arial MT"/>
                <a:cs typeface="Arial MT"/>
              </a:rPr>
              <a:t> </a:t>
            </a:r>
            <a:r>
              <a:rPr lang="fr-FR" sz="1600" noProof="0" dirty="0">
                <a:latin typeface="Arial MT"/>
                <a:cs typeface="Arial MT"/>
              </a:rPr>
              <a:t>Philosophie</a:t>
            </a:r>
            <a:r>
              <a:rPr lang="fr-FR" sz="1600" spc="-65" noProof="0" dirty="0">
                <a:latin typeface="Arial MT"/>
                <a:cs typeface="Arial MT"/>
              </a:rPr>
              <a:t> </a:t>
            </a:r>
            <a:r>
              <a:rPr lang="fr-FR" sz="1600" spc="-20" noProof="0" dirty="0">
                <a:latin typeface="Arial MT"/>
                <a:cs typeface="Arial MT"/>
              </a:rPr>
              <a:t>(4h)</a:t>
            </a:r>
            <a:endParaRPr lang="fr-FR" sz="1600" noProof="0" dirty="0">
              <a:latin typeface="Arial MT"/>
              <a:cs typeface="Arial MT"/>
            </a:endParaRPr>
          </a:p>
          <a:p>
            <a:pPr marL="264795" indent="-175260">
              <a:lnSpc>
                <a:spcPct val="100000"/>
              </a:lnSpc>
              <a:spcBef>
                <a:spcPts val="400"/>
              </a:spcBef>
              <a:buClr>
                <a:srgbClr val="ED7444"/>
              </a:buClr>
              <a:buFont typeface="Wingdings"/>
              <a:buChar char=""/>
              <a:tabLst>
                <a:tab pos="264795" algn="l"/>
              </a:tabLst>
            </a:pPr>
            <a:r>
              <a:rPr lang="fr-FR" sz="1600" noProof="0" dirty="0">
                <a:latin typeface="Arial MT"/>
                <a:cs typeface="Arial MT"/>
              </a:rPr>
              <a:t>Histoire</a:t>
            </a:r>
            <a:r>
              <a:rPr lang="fr-FR" sz="1600" spc="-35" noProof="0" dirty="0">
                <a:latin typeface="Arial MT"/>
                <a:cs typeface="Arial MT"/>
              </a:rPr>
              <a:t> </a:t>
            </a:r>
            <a:r>
              <a:rPr lang="fr-FR" sz="1600" noProof="0" dirty="0">
                <a:latin typeface="Arial MT"/>
                <a:cs typeface="Arial MT"/>
              </a:rPr>
              <a:t>–</a:t>
            </a:r>
            <a:r>
              <a:rPr lang="fr-FR" sz="1600" spc="-40" noProof="0" dirty="0">
                <a:latin typeface="Arial MT"/>
                <a:cs typeface="Arial MT"/>
              </a:rPr>
              <a:t> </a:t>
            </a:r>
            <a:r>
              <a:rPr lang="fr-FR" sz="1600" noProof="0" dirty="0">
                <a:latin typeface="Arial MT"/>
                <a:cs typeface="Arial MT"/>
              </a:rPr>
              <a:t>géographie</a:t>
            </a:r>
            <a:r>
              <a:rPr lang="fr-FR" sz="1600" spc="-35" noProof="0" dirty="0">
                <a:latin typeface="Arial MT"/>
                <a:cs typeface="Arial MT"/>
              </a:rPr>
              <a:t> </a:t>
            </a:r>
            <a:r>
              <a:rPr lang="fr-FR" sz="1600" spc="-20" noProof="0" dirty="0">
                <a:latin typeface="Arial MT"/>
                <a:cs typeface="Arial MT"/>
              </a:rPr>
              <a:t>(3h)</a:t>
            </a:r>
            <a:endParaRPr lang="fr-FR" sz="1600" noProof="0" dirty="0">
              <a:latin typeface="Arial MT"/>
              <a:cs typeface="Arial MT"/>
            </a:endParaRPr>
          </a:p>
          <a:p>
            <a:pPr marL="264795" indent="-175260">
              <a:lnSpc>
                <a:spcPct val="100000"/>
              </a:lnSpc>
              <a:spcBef>
                <a:spcPts val="409"/>
              </a:spcBef>
              <a:buClr>
                <a:srgbClr val="ED7444"/>
              </a:buClr>
              <a:buFont typeface="Wingdings"/>
              <a:buChar char=""/>
              <a:tabLst>
                <a:tab pos="264795" algn="l"/>
              </a:tabLst>
            </a:pPr>
            <a:r>
              <a:rPr lang="fr-FR" sz="1600" noProof="0" dirty="0">
                <a:latin typeface="Arial MT"/>
                <a:cs typeface="Arial MT"/>
              </a:rPr>
              <a:t>Enseignement</a:t>
            </a:r>
            <a:r>
              <a:rPr lang="fr-FR" sz="1600" spc="-50" noProof="0" dirty="0">
                <a:latin typeface="Arial MT"/>
                <a:cs typeface="Arial MT"/>
              </a:rPr>
              <a:t> </a:t>
            </a:r>
            <a:r>
              <a:rPr lang="fr-FR" sz="1600" noProof="0" dirty="0">
                <a:latin typeface="Arial MT"/>
                <a:cs typeface="Arial MT"/>
              </a:rPr>
              <a:t>moral</a:t>
            </a:r>
            <a:r>
              <a:rPr lang="fr-FR" sz="1600" spc="-40" noProof="0" dirty="0">
                <a:latin typeface="Arial MT"/>
                <a:cs typeface="Arial MT"/>
              </a:rPr>
              <a:t> </a:t>
            </a:r>
            <a:r>
              <a:rPr lang="fr-FR" sz="1600" noProof="0" dirty="0">
                <a:latin typeface="Arial MT"/>
                <a:cs typeface="Arial MT"/>
              </a:rPr>
              <a:t>et</a:t>
            </a:r>
            <a:r>
              <a:rPr lang="fr-FR" sz="1600" spc="-35" noProof="0" dirty="0">
                <a:latin typeface="Arial MT"/>
                <a:cs typeface="Arial MT"/>
              </a:rPr>
              <a:t> </a:t>
            </a:r>
            <a:r>
              <a:rPr lang="fr-FR" sz="1600" noProof="0" dirty="0">
                <a:latin typeface="Arial MT"/>
                <a:cs typeface="Arial MT"/>
              </a:rPr>
              <a:t>civique</a:t>
            </a:r>
            <a:r>
              <a:rPr lang="fr-FR" sz="1600" spc="-65" noProof="0" dirty="0">
                <a:latin typeface="Arial MT"/>
                <a:cs typeface="Arial MT"/>
              </a:rPr>
              <a:t> </a:t>
            </a:r>
            <a:r>
              <a:rPr lang="fr-FR" sz="1600" spc="-10" noProof="0" dirty="0" smtClean="0">
                <a:latin typeface="Arial MT"/>
                <a:cs typeface="Arial MT"/>
              </a:rPr>
              <a:t>(</a:t>
            </a:r>
            <a:r>
              <a:rPr lang="fr-FR" sz="1600" spc="-10" dirty="0" smtClean="0">
                <a:latin typeface="Arial MT"/>
                <a:cs typeface="Arial MT"/>
              </a:rPr>
              <a:t>0,5h</a:t>
            </a:r>
            <a:r>
              <a:rPr lang="fr-FR" sz="1600" spc="-10" noProof="0" dirty="0" smtClean="0">
                <a:latin typeface="Arial MT"/>
                <a:cs typeface="Arial MT"/>
              </a:rPr>
              <a:t>)</a:t>
            </a:r>
            <a:endParaRPr lang="fr-FR" sz="1600" noProof="0" dirty="0">
              <a:latin typeface="Arial MT"/>
              <a:cs typeface="Arial MT"/>
            </a:endParaRPr>
          </a:p>
          <a:p>
            <a:pPr marL="265430" marR="358775" indent="-175895">
              <a:lnSpc>
                <a:spcPct val="100000"/>
              </a:lnSpc>
              <a:spcBef>
                <a:spcPts val="395"/>
              </a:spcBef>
              <a:buClr>
                <a:srgbClr val="ED7444"/>
              </a:buClr>
              <a:buFont typeface="Wingdings"/>
              <a:buChar char=""/>
              <a:tabLst>
                <a:tab pos="265430" algn="l"/>
              </a:tabLst>
            </a:pPr>
            <a:r>
              <a:rPr lang="fr-FR" sz="1600" noProof="0" dirty="0">
                <a:latin typeface="Arial MT"/>
                <a:cs typeface="Arial MT"/>
              </a:rPr>
              <a:t>Langue</a:t>
            </a:r>
            <a:r>
              <a:rPr lang="fr-FR" sz="1600" spc="-10" noProof="0" dirty="0">
                <a:latin typeface="Arial MT"/>
                <a:cs typeface="Arial MT"/>
              </a:rPr>
              <a:t> vivante</a:t>
            </a:r>
            <a:r>
              <a:rPr lang="fr-FR" sz="1600" spc="-100" noProof="0" dirty="0">
                <a:latin typeface="Arial MT"/>
                <a:cs typeface="Arial MT"/>
              </a:rPr>
              <a:t> </a:t>
            </a:r>
            <a:r>
              <a:rPr lang="fr-FR" sz="1600" noProof="0" dirty="0">
                <a:latin typeface="Arial MT"/>
                <a:cs typeface="Arial MT"/>
              </a:rPr>
              <a:t>A</a:t>
            </a:r>
            <a:r>
              <a:rPr lang="fr-FR" sz="1600" spc="-90" noProof="0" dirty="0">
                <a:latin typeface="Arial MT"/>
                <a:cs typeface="Arial MT"/>
              </a:rPr>
              <a:t> </a:t>
            </a:r>
            <a:r>
              <a:rPr lang="fr-FR" sz="1600" noProof="0" dirty="0">
                <a:latin typeface="Arial MT"/>
                <a:cs typeface="Arial MT"/>
              </a:rPr>
              <a:t>et</a:t>
            </a:r>
            <a:r>
              <a:rPr lang="fr-FR" sz="1600" spc="5" noProof="0" dirty="0">
                <a:latin typeface="Arial MT"/>
                <a:cs typeface="Arial MT"/>
              </a:rPr>
              <a:t> </a:t>
            </a:r>
            <a:r>
              <a:rPr lang="fr-FR" sz="1600" noProof="0" dirty="0">
                <a:latin typeface="Arial MT"/>
                <a:cs typeface="Arial MT"/>
              </a:rPr>
              <a:t>langue</a:t>
            </a:r>
            <a:r>
              <a:rPr lang="fr-FR" sz="1600" spc="-20" noProof="0" dirty="0">
                <a:latin typeface="Arial MT"/>
                <a:cs typeface="Arial MT"/>
              </a:rPr>
              <a:t> </a:t>
            </a:r>
            <a:r>
              <a:rPr lang="fr-FR" sz="1600" noProof="0" dirty="0">
                <a:latin typeface="Arial MT"/>
                <a:cs typeface="Arial MT"/>
              </a:rPr>
              <a:t>vivante</a:t>
            </a:r>
            <a:r>
              <a:rPr lang="fr-FR" sz="1600" spc="-5" noProof="0" dirty="0">
                <a:latin typeface="Arial MT"/>
                <a:cs typeface="Arial MT"/>
              </a:rPr>
              <a:t> </a:t>
            </a:r>
            <a:r>
              <a:rPr lang="fr-FR" sz="1600" spc="-50" noProof="0" dirty="0">
                <a:latin typeface="Arial MT"/>
                <a:cs typeface="Arial MT"/>
              </a:rPr>
              <a:t>B </a:t>
            </a:r>
            <a:r>
              <a:rPr lang="fr-FR" sz="1600" noProof="0" dirty="0">
                <a:latin typeface="Arial MT"/>
                <a:cs typeface="Arial MT"/>
              </a:rPr>
              <a:t>(</a:t>
            </a:r>
            <a:r>
              <a:rPr lang="fr-FR" sz="1600" noProof="0" dirty="0" smtClean="0">
                <a:latin typeface="Arial MT"/>
                <a:cs typeface="Arial MT"/>
              </a:rPr>
              <a:t>4h30</a:t>
            </a:r>
            <a:r>
              <a:rPr lang="fr-FR" sz="1600" spc="-25" noProof="0" dirty="0" smtClean="0">
                <a:latin typeface="Arial MT"/>
                <a:cs typeface="Arial MT"/>
              </a:rPr>
              <a:t>)</a:t>
            </a:r>
            <a:endParaRPr lang="fr-FR" sz="1600" noProof="0" dirty="0">
              <a:latin typeface="Arial MT"/>
              <a:cs typeface="Arial MT"/>
            </a:endParaRPr>
          </a:p>
          <a:p>
            <a:pPr marL="264795" indent="-175260">
              <a:lnSpc>
                <a:spcPct val="100000"/>
              </a:lnSpc>
              <a:spcBef>
                <a:spcPts val="395"/>
              </a:spcBef>
              <a:buClr>
                <a:srgbClr val="ED7444"/>
              </a:buClr>
              <a:buFont typeface="Wingdings"/>
              <a:buChar char=""/>
              <a:tabLst>
                <a:tab pos="264795" algn="l"/>
              </a:tabLst>
            </a:pPr>
            <a:r>
              <a:rPr lang="fr-FR" sz="1600" noProof="0" dirty="0">
                <a:latin typeface="Arial MT"/>
                <a:cs typeface="Arial MT"/>
              </a:rPr>
              <a:t>Education</a:t>
            </a:r>
            <a:r>
              <a:rPr lang="fr-FR" sz="1600" spc="-50" noProof="0" dirty="0">
                <a:latin typeface="Arial MT"/>
                <a:cs typeface="Arial MT"/>
              </a:rPr>
              <a:t> </a:t>
            </a:r>
            <a:r>
              <a:rPr lang="fr-FR" sz="1600" noProof="0" dirty="0">
                <a:latin typeface="Arial MT"/>
                <a:cs typeface="Arial MT"/>
              </a:rPr>
              <a:t>physique</a:t>
            </a:r>
            <a:r>
              <a:rPr lang="fr-FR" sz="1600" spc="-30" noProof="0" dirty="0">
                <a:latin typeface="Arial MT"/>
                <a:cs typeface="Arial MT"/>
              </a:rPr>
              <a:t> </a:t>
            </a:r>
            <a:r>
              <a:rPr lang="fr-FR" sz="1600" noProof="0" dirty="0">
                <a:latin typeface="Arial MT"/>
                <a:cs typeface="Arial MT"/>
              </a:rPr>
              <a:t>et</a:t>
            </a:r>
            <a:r>
              <a:rPr lang="fr-FR" sz="1600" spc="-25" noProof="0" dirty="0">
                <a:latin typeface="Arial MT"/>
                <a:cs typeface="Arial MT"/>
              </a:rPr>
              <a:t> </a:t>
            </a:r>
            <a:r>
              <a:rPr lang="fr-FR" sz="1600" noProof="0" dirty="0">
                <a:latin typeface="Arial MT"/>
                <a:cs typeface="Arial MT"/>
              </a:rPr>
              <a:t>sportive</a:t>
            </a:r>
            <a:r>
              <a:rPr lang="fr-FR" sz="1600" spc="-40" noProof="0" dirty="0">
                <a:latin typeface="Arial MT"/>
                <a:cs typeface="Arial MT"/>
              </a:rPr>
              <a:t> </a:t>
            </a:r>
            <a:r>
              <a:rPr lang="fr-FR" sz="1600" spc="-20" noProof="0" dirty="0">
                <a:latin typeface="Arial MT"/>
                <a:cs typeface="Arial MT"/>
              </a:rPr>
              <a:t>(2h)</a:t>
            </a:r>
            <a:endParaRPr lang="fr-FR" sz="1600" noProof="0" dirty="0">
              <a:latin typeface="Arial MT"/>
              <a:cs typeface="Arial MT"/>
            </a:endParaRPr>
          </a:p>
          <a:p>
            <a:pPr marL="264795" indent="-175260">
              <a:lnSpc>
                <a:spcPct val="100000"/>
              </a:lnSpc>
              <a:spcBef>
                <a:spcPts val="409"/>
              </a:spcBef>
              <a:buClr>
                <a:srgbClr val="ED7444"/>
              </a:buClr>
              <a:buFont typeface="Wingdings"/>
              <a:buChar char=""/>
              <a:tabLst>
                <a:tab pos="264795" algn="l"/>
              </a:tabLst>
            </a:pPr>
            <a:r>
              <a:rPr lang="fr-FR" sz="1600" noProof="0" dirty="0">
                <a:latin typeface="Arial MT"/>
                <a:cs typeface="Arial MT"/>
              </a:rPr>
              <a:t>Enseignement</a:t>
            </a:r>
            <a:r>
              <a:rPr lang="fr-FR" sz="1600" spc="-85" noProof="0" dirty="0">
                <a:latin typeface="Arial MT"/>
                <a:cs typeface="Arial MT"/>
              </a:rPr>
              <a:t> </a:t>
            </a:r>
            <a:r>
              <a:rPr lang="fr-FR" sz="1600" noProof="0" dirty="0">
                <a:latin typeface="Arial MT"/>
                <a:cs typeface="Arial MT"/>
              </a:rPr>
              <a:t>scientifique</a:t>
            </a:r>
            <a:r>
              <a:rPr lang="fr-FR" sz="1600" spc="-95" noProof="0" dirty="0">
                <a:latin typeface="Arial MT"/>
                <a:cs typeface="Arial MT"/>
              </a:rPr>
              <a:t> </a:t>
            </a:r>
            <a:r>
              <a:rPr lang="fr-FR" sz="1600" spc="-20" noProof="0" dirty="0">
                <a:latin typeface="Arial MT"/>
                <a:cs typeface="Arial MT"/>
              </a:rPr>
              <a:t>(2h)</a:t>
            </a:r>
            <a:endParaRPr lang="fr-FR" sz="1600" noProof="0" dirty="0">
              <a:latin typeface="Arial MT"/>
              <a:cs typeface="Arial MT"/>
            </a:endParaRPr>
          </a:p>
        </p:txBody>
      </p:sp>
      <p:sp>
        <p:nvSpPr>
          <p:cNvPr id="6" name="object 6"/>
          <p:cNvSpPr txBox="1">
            <a:spLocks noGrp="1"/>
          </p:cNvSpPr>
          <p:nvPr>
            <p:ph type="body" idx="1"/>
          </p:nvPr>
        </p:nvSpPr>
        <p:spPr>
          <a:xfrm>
            <a:off x="4721589" y="762001"/>
            <a:ext cx="6784611" cy="5014193"/>
          </a:xfrm>
          <a:prstGeom prst="rect">
            <a:avLst/>
          </a:prstGeom>
          <a:solidFill>
            <a:schemeClr val="tx2">
              <a:lumMod val="20000"/>
              <a:lumOff val="80000"/>
            </a:schemeClr>
          </a:solidFill>
        </p:spPr>
        <p:txBody>
          <a:bodyPr vert="horz" wrap="square" lIns="0" tIns="12700" rIns="0" bIns="0" rtlCol="0">
            <a:spAutoFit/>
          </a:bodyPr>
          <a:lstStyle/>
          <a:p>
            <a:pPr marL="1009650" marR="5080" indent="-958850" algn="ctr">
              <a:lnSpc>
                <a:spcPct val="100000"/>
              </a:lnSpc>
              <a:spcBef>
                <a:spcPts val="100"/>
              </a:spcBef>
            </a:pPr>
            <a:r>
              <a:rPr lang="fr-FR" sz="1900" noProof="0" dirty="0">
                <a:latin typeface="Arial" panose="020B0604020202020204" pitchFamily="34" charset="0"/>
                <a:cs typeface="Arial" panose="020B0604020202020204" pitchFamily="34" charset="0"/>
              </a:rPr>
              <a:t>Les</a:t>
            </a:r>
            <a:r>
              <a:rPr lang="fr-FR" sz="1900" spc="-4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élèves suivent</a:t>
            </a:r>
            <a:r>
              <a:rPr lang="fr-FR" sz="1900" spc="-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des</a:t>
            </a:r>
            <a:r>
              <a:rPr lang="fr-FR" sz="1900" spc="-4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enseignements</a:t>
            </a:r>
            <a:r>
              <a:rPr lang="fr-FR" sz="1900" spc="-3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de</a:t>
            </a:r>
            <a:r>
              <a:rPr lang="fr-FR" sz="1900" spc="-35" noProof="0" dirty="0">
                <a:latin typeface="Arial" panose="020B0604020202020204" pitchFamily="34" charset="0"/>
                <a:cs typeface="Arial" panose="020B0604020202020204" pitchFamily="34" charset="0"/>
              </a:rPr>
              <a:t> </a:t>
            </a:r>
            <a:r>
              <a:rPr lang="fr-FR" sz="1900" spc="-10" noProof="0" dirty="0">
                <a:latin typeface="Arial" panose="020B0604020202020204" pitchFamily="34" charset="0"/>
                <a:cs typeface="Arial" panose="020B0604020202020204" pitchFamily="34" charset="0"/>
              </a:rPr>
              <a:t>spécialité </a:t>
            </a:r>
            <a:endParaRPr lang="fr-FR" sz="1900" spc="-10" noProof="0" dirty="0" smtClean="0">
              <a:latin typeface="Arial" panose="020B0604020202020204" pitchFamily="34" charset="0"/>
              <a:cs typeface="Arial" panose="020B0604020202020204" pitchFamily="34" charset="0"/>
            </a:endParaRPr>
          </a:p>
          <a:p>
            <a:pPr marL="1009650" marR="5080" indent="-958850" algn="ctr">
              <a:lnSpc>
                <a:spcPct val="100000"/>
              </a:lnSpc>
              <a:spcBef>
                <a:spcPts val="100"/>
              </a:spcBef>
            </a:pPr>
            <a:r>
              <a:rPr lang="fr-FR" sz="1900" u="sng" noProof="0" dirty="0" smtClean="0">
                <a:uFill>
                  <a:solidFill>
                    <a:srgbClr val="000000"/>
                  </a:solidFill>
                </a:uFill>
                <a:latin typeface="Arial" panose="020B0604020202020204" pitchFamily="34" charset="0"/>
                <a:cs typeface="Arial" panose="020B0604020202020204" pitchFamily="34" charset="0"/>
              </a:rPr>
              <a:t>3</a:t>
            </a:r>
            <a:r>
              <a:rPr lang="fr-FR" sz="1900" u="sng" spc="-25" noProof="0" dirty="0" smtClean="0">
                <a:uFill>
                  <a:solidFill>
                    <a:srgbClr val="000000"/>
                  </a:solidFill>
                </a:uFill>
                <a:latin typeface="Arial" panose="020B0604020202020204" pitchFamily="34" charset="0"/>
                <a:cs typeface="Arial" panose="020B0604020202020204" pitchFamily="34" charset="0"/>
              </a:rPr>
              <a:t> </a:t>
            </a:r>
            <a:r>
              <a:rPr lang="fr-FR" sz="1900" u="sng" noProof="0" dirty="0">
                <a:uFill>
                  <a:solidFill>
                    <a:srgbClr val="000000"/>
                  </a:solidFill>
                </a:uFill>
                <a:latin typeface="Arial" panose="020B0604020202020204" pitchFamily="34" charset="0"/>
                <a:cs typeface="Arial" panose="020B0604020202020204" pitchFamily="34" charset="0"/>
              </a:rPr>
              <a:t>en</a:t>
            </a:r>
            <a:r>
              <a:rPr lang="fr-FR" sz="1900" u="sng" spc="-20" noProof="0" dirty="0">
                <a:uFill>
                  <a:solidFill>
                    <a:srgbClr val="000000"/>
                  </a:solidFill>
                </a:uFill>
                <a:latin typeface="Arial" panose="020B0604020202020204" pitchFamily="34" charset="0"/>
                <a:cs typeface="Arial" panose="020B0604020202020204" pitchFamily="34" charset="0"/>
              </a:rPr>
              <a:t> </a:t>
            </a:r>
            <a:r>
              <a:rPr lang="fr-FR" sz="1900" u="sng" noProof="0" dirty="0">
                <a:uFill>
                  <a:solidFill>
                    <a:srgbClr val="000000"/>
                  </a:solidFill>
                </a:uFill>
                <a:latin typeface="Arial" panose="020B0604020202020204" pitchFamily="34" charset="0"/>
                <a:cs typeface="Arial" panose="020B0604020202020204" pitchFamily="34" charset="0"/>
              </a:rPr>
              <a:t>première</a:t>
            </a:r>
            <a:r>
              <a:rPr lang="fr-FR" sz="1900" u="sng" spc="-15" noProof="0" dirty="0">
                <a:uFill>
                  <a:solidFill>
                    <a:srgbClr val="000000"/>
                  </a:solidFill>
                </a:uFill>
                <a:latin typeface="Arial" panose="020B0604020202020204" pitchFamily="34" charset="0"/>
                <a:cs typeface="Arial" panose="020B0604020202020204" pitchFamily="34" charset="0"/>
              </a:rPr>
              <a:t> </a:t>
            </a:r>
            <a:r>
              <a:rPr lang="fr-FR" sz="1900" u="sng" noProof="0" dirty="0">
                <a:uFill>
                  <a:solidFill>
                    <a:srgbClr val="000000"/>
                  </a:solidFill>
                </a:uFill>
                <a:latin typeface="Arial" panose="020B0604020202020204" pitchFamily="34" charset="0"/>
                <a:cs typeface="Arial" panose="020B0604020202020204" pitchFamily="34" charset="0"/>
              </a:rPr>
              <a:t>2</a:t>
            </a:r>
            <a:r>
              <a:rPr lang="fr-FR" sz="1900" u="sng" spc="-25" noProof="0" dirty="0">
                <a:uFill>
                  <a:solidFill>
                    <a:srgbClr val="000000"/>
                  </a:solidFill>
                </a:uFill>
                <a:latin typeface="Arial" panose="020B0604020202020204" pitchFamily="34" charset="0"/>
                <a:cs typeface="Arial" panose="020B0604020202020204" pitchFamily="34" charset="0"/>
              </a:rPr>
              <a:t> </a:t>
            </a:r>
            <a:r>
              <a:rPr lang="fr-FR" sz="1900" u="sng" noProof="0" dirty="0">
                <a:uFill>
                  <a:solidFill>
                    <a:srgbClr val="000000"/>
                  </a:solidFill>
                </a:uFill>
                <a:latin typeface="Arial" panose="020B0604020202020204" pitchFamily="34" charset="0"/>
                <a:cs typeface="Arial" panose="020B0604020202020204" pitchFamily="34" charset="0"/>
              </a:rPr>
              <a:t>en</a:t>
            </a:r>
            <a:r>
              <a:rPr lang="fr-FR" sz="1900" u="sng" spc="-20" noProof="0" dirty="0">
                <a:uFill>
                  <a:solidFill>
                    <a:srgbClr val="000000"/>
                  </a:solidFill>
                </a:uFill>
                <a:latin typeface="Arial" panose="020B0604020202020204" pitchFamily="34" charset="0"/>
                <a:cs typeface="Arial" panose="020B0604020202020204" pitchFamily="34" charset="0"/>
              </a:rPr>
              <a:t> </a:t>
            </a:r>
            <a:r>
              <a:rPr lang="fr-FR" sz="1900" u="sng" noProof="0" dirty="0">
                <a:uFill>
                  <a:solidFill>
                    <a:srgbClr val="000000"/>
                  </a:solidFill>
                </a:uFill>
                <a:latin typeface="Arial" panose="020B0604020202020204" pitchFamily="34" charset="0"/>
                <a:cs typeface="Arial" panose="020B0604020202020204" pitchFamily="34" charset="0"/>
              </a:rPr>
              <a:t>terminale</a:t>
            </a:r>
            <a:r>
              <a:rPr lang="fr-FR" sz="1900" u="sng" spc="-20" noProof="0" dirty="0">
                <a:uFill>
                  <a:solidFill>
                    <a:srgbClr val="000000"/>
                  </a:solidFill>
                </a:uFill>
                <a:latin typeface="Arial" panose="020B0604020202020204" pitchFamily="34" charset="0"/>
                <a:cs typeface="Arial" panose="020B0604020202020204" pitchFamily="34" charset="0"/>
              </a:rPr>
              <a:t> </a:t>
            </a:r>
            <a:r>
              <a:rPr lang="fr-FR" sz="1900" u="sng" spc="-10" noProof="0" dirty="0">
                <a:uFill>
                  <a:solidFill>
                    <a:srgbClr val="000000"/>
                  </a:solidFill>
                </a:uFill>
                <a:latin typeface="Arial" panose="020B0604020202020204" pitchFamily="34" charset="0"/>
                <a:cs typeface="Arial" panose="020B0604020202020204" pitchFamily="34" charset="0"/>
              </a:rPr>
              <a:t>(12H)</a:t>
            </a:r>
          </a:p>
          <a:p>
            <a:pPr marL="187960" marR="351155" indent="-175260">
              <a:lnSpc>
                <a:spcPct val="100000"/>
              </a:lnSpc>
              <a:spcBef>
                <a:spcPts val="335"/>
              </a:spcBef>
              <a:buFont typeface="Wingdings"/>
              <a:buChar char=""/>
              <a:tabLst>
                <a:tab pos="187960" algn="l"/>
              </a:tabLst>
            </a:pPr>
            <a:r>
              <a:rPr lang="fr-FR" sz="1900" b="0" noProof="0" dirty="0">
                <a:latin typeface="Arial" panose="020B0604020202020204" pitchFamily="34" charset="0"/>
                <a:cs typeface="Arial" panose="020B0604020202020204" pitchFamily="34" charset="0"/>
              </a:rPr>
              <a:t>Arts</a:t>
            </a:r>
            <a:r>
              <a:rPr lang="fr-FR" sz="1900" b="0" spc="-30"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a:t>
            </a:r>
            <a:r>
              <a:rPr lang="fr-FR" sz="1900" b="0" spc="-15" noProof="0" dirty="0">
                <a:latin typeface="Arial" panose="020B0604020202020204" pitchFamily="34" charset="0"/>
                <a:cs typeface="Arial" panose="020B0604020202020204" pitchFamily="34" charset="0"/>
              </a:rPr>
              <a:t> </a:t>
            </a:r>
            <a:r>
              <a:rPr lang="fr-FR" sz="1900" b="0" noProof="0" dirty="0" smtClean="0">
                <a:latin typeface="Arial" panose="020B0604020202020204" pitchFamily="34" charset="0"/>
                <a:cs typeface="Arial" panose="020B0604020202020204" pitchFamily="34" charset="0"/>
              </a:rPr>
              <a:t>Théâtre</a:t>
            </a:r>
            <a:r>
              <a:rPr lang="fr-FR" sz="1900" b="0" noProof="0" dirty="0">
                <a:latin typeface="Arial" panose="020B0604020202020204" pitchFamily="34" charset="0"/>
                <a:cs typeface="Arial" panose="020B0604020202020204" pitchFamily="34" charset="0"/>
              </a:rPr>
              <a:t>,</a:t>
            </a:r>
            <a:r>
              <a:rPr lang="fr-FR" sz="1900" b="0" spc="-15"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Arts</a:t>
            </a:r>
            <a:r>
              <a:rPr lang="fr-FR" sz="1900" b="0" spc="-30"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Plastiques,</a:t>
            </a:r>
            <a:r>
              <a:rPr lang="fr-FR" sz="1900" b="0" spc="-15"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Arts</a:t>
            </a:r>
            <a:r>
              <a:rPr lang="fr-FR" sz="1900" b="0" spc="-30" noProof="0" dirty="0">
                <a:latin typeface="Arial" panose="020B0604020202020204" pitchFamily="34" charset="0"/>
                <a:cs typeface="Arial" panose="020B0604020202020204" pitchFamily="34" charset="0"/>
              </a:rPr>
              <a:t> </a:t>
            </a:r>
            <a:r>
              <a:rPr lang="fr-FR" sz="1900" b="0" spc="-25" noProof="0" dirty="0">
                <a:latin typeface="Arial" panose="020B0604020202020204" pitchFamily="34" charset="0"/>
                <a:cs typeface="Arial" panose="020B0604020202020204" pitchFamily="34" charset="0"/>
              </a:rPr>
              <a:t>du </a:t>
            </a:r>
            <a:r>
              <a:rPr lang="fr-FR" sz="1900" b="0" noProof="0" dirty="0">
                <a:latin typeface="Arial" panose="020B0604020202020204" pitchFamily="34" charset="0"/>
                <a:cs typeface="Arial" panose="020B0604020202020204" pitchFamily="34" charset="0"/>
              </a:rPr>
              <a:t>Spectacle,</a:t>
            </a:r>
            <a:r>
              <a:rPr lang="fr-FR" sz="1900" b="0" spc="-50" noProof="0" dirty="0">
                <a:latin typeface="Arial" panose="020B0604020202020204" pitchFamily="34" charset="0"/>
                <a:cs typeface="Arial" panose="020B0604020202020204" pitchFamily="34" charset="0"/>
              </a:rPr>
              <a:t> </a:t>
            </a:r>
            <a:r>
              <a:rPr lang="fr-FR" sz="1900" b="0" spc="-25" noProof="0" dirty="0">
                <a:latin typeface="Arial" panose="020B0604020202020204" pitchFamily="34" charset="0"/>
                <a:cs typeface="Arial" panose="020B0604020202020204" pitchFamily="34" charset="0"/>
              </a:rPr>
              <a:t>etc</a:t>
            </a:r>
            <a:r>
              <a:rPr lang="fr-FR" sz="1900" b="0" spc="-25" noProof="0" dirty="0" smtClean="0">
                <a:latin typeface="Arial" panose="020B0604020202020204" pitchFamily="34" charset="0"/>
                <a:cs typeface="Arial" panose="020B0604020202020204" pitchFamily="34" charset="0"/>
              </a:rPr>
              <a:t>.,,</a:t>
            </a:r>
            <a:endParaRPr lang="fr-FR" sz="1900" b="0" spc="-25" noProof="0" dirty="0">
              <a:latin typeface="Arial" panose="020B0604020202020204" pitchFamily="34" charset="0"/>
              <a:cs typeface="Arial" panose="020B0604020202020204" pitchFamily="34" charset="0"/>
            </a:endParaRPr>
          </a:p>
          <a:p>
            <a:pPr marL="187325" indent="-174625">
              <a:lnSpc>
                <a:spcPct val="100000"/>
              </a:lnSpc>
              <a:spcBef>
                <a:spcPts val="395"/>
              </a:spcBef>
              <a:buFont typeface="Wingdings"/>
              <a:buChar char=""/>
              <a:tabLst>
                <a:tab pos="187325" algn="l"/>
              </a:tabLst>
            </a:pPr>
            <a:r>
              <a:rPr lang="fr-FR" sz="1900" noProof="0" dirty="0">
                <a:latin typeface="Arial" panose="020B0604020202020204" pitchFamily="34" charset="0"/>
                <a:cs typeface="Arial" panose="020B0604020202020204" pitchFamily="34" charset="0"/>
              </a:rPr>
              <a:t>Humanités,</a:t>
            </a:r>
            <a:r>
              <a:rPr lang="fr-FR" sz="1900" spc="-40" noProof="0" dirty="0">
                <a:latin typeface="Arial" panose="020B0604020202020204" pitchFamily="34" charset="0"/>
                <a:cs typeface="Arial" panose="020B0604020202020204" pitchFamily="34" charset="0"/>
              </a:rPr>
              <a:t> L</a:t>
            </a:r>
            <a:r>
              <a:rPr lang="fr-FR" sz="1900" noProof="0" dirty="0">
                <a:latin typeface="Arial" panose="020B0604020202020204" pitchFamily="34" charset="0"/>
                <a:cs typeface="Arial" panose="020B0604020202020204" pitchFamily="34" charset="0"/>
              </a:rPr>
              <a:t>ittérature</a:t>
            </a:r>
            <a:r>
              <a:rPr lang="fr-FR" sz="1900" spc="-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et</a:t>
            </a:r>
            <a:r>
              <a:rPr lang="fr-FR" sz="1900" spc="-35" noProof="0" dirty="0">
                <a:latin typeface="Arial" panose="020B0604020202020204" pitchFamily="34" charset="0"/>
                <a:cs typeface="Arial" panose="020B0604020202020204" pitchFamily="34" charset="0"/>
              </a:rPr>
              <a:t> P</a:t>
            </a:r>
            <a:r>
              <a:rPr lang="fr-FR" sz="1900" spc="-10" noProof="0" dirty="0">
                <a:latin typeface="Arial" panose="020B0604020202020204" pitchFamily="34" charset="0"/>
                <a:cs typeface="Arial" panose="020B0604020202020204" pitchFamily="34" charset="0"/>
              </a:rPr>
              <a:t>hilosophie</a:t>
            </a:r>
          </a:p>
          <a:p>
            <a:pPr marL="187325" indent="-174625">
              <a:lnSpc>
                <a:spcPct val="100000"/>
              </a:lnSpc>
              <a:spcBef>
                <a:spcPts val="400"/>
              </a:spcBef>
              <a:buFont typeface="Wingdings"/>
              <a:buChar char=""/>
              <a:tabLst>
                <a:tab pos="187325" algn="l"/>
              </a:tabLst>
            </a:pPr>
            <a:r>
              <a:rPr lang="fr-FR" sz="1900" b="0" noProof="0" dirty="0">
                <a:latin typeface="Arial" panose="020B0604020202020204" pitchFamily="34" charset="0"/>
                <a:cs typeface="Arial" panose="020B0604020202020204" pitchFamily="34" charset="0"/>
              </a:rPr>
              <a:t>Littérature</a:t>
            </a:r>
            <a:r>
              <a:rPr lang="fr-FR" sz="1900" b="0" spc="-30"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et</a:t>
            </a:r>
            <a:r>
              <a:rPr lang="fr-FR" sz="1900" b="0" spc="-30"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langues</a:t>
            </a:r>
            <a:r>
              <a:rPr lang="fr-FR" sz="1900" b="0" spc="-35"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et</a:t>
            </a:r>
            <a:r>
              <a:rPr lang="fr-FR" sz="1900" b="0" spc="-45"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cultures</a:t>
            </a:r>
            <a:r>
              <a:rPr lang="fr-FR" sz="1900" b="0" spc="-25"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de</a:t>
            </a:r>
            <a:r>
              <a:rPr lang="fr-FR" sz="1900" b="0" spc="-25" noProof="0" dirty="0">
                <a:latin typeface="Arial" panose="020B0604020202020204" pitchFamily="34" charset="0"/>
                <a:cs typeface="Arial" panose="020B0604020202020204" pitchFamily="34" charset="0"/>
              </a:rPr>
              <a:t> </a:t>
            </a:r>
            <a:r>
              <a:rPr lang="fr-FR" sz="1900" b="0" spc="-10" noProof="0" dirty="0">
                <a:latin typeface="Arial" panose="020B0604020202020204" pitchFamily="34" charset="0"/>
                <a:cs typeface="Arial" panose="020B0604020202020204" pitchFamily="34" charset="0"/>
              </a:rPr>
              <a:t>l’Antiquité</a:t>
            </a:r>
          </a:p>
          <a:p>
            <a:pPr marL="187325" indent="-174625">
              <a:lnSpc>
                <a:spcPct val="100000"/>
              </a:lnSpc>
              <a:spcBef>
                <a:spcPts val="405"/>
              </a:spcBef>
              <a:buFont typeface="Wingdings"/>
              <a:buChar char=""/>
              <a:tabLst>
                <a:tab pos="187325" algn="l"/>
              </a:tabLst>
            </a:pPr>
            <a:r>
              <a:rPr lang="fr-FR" sz="1900" noProof="0" dirty="0">
                <a:latin typeface="Arial" panose="020B0604020202020204" pitchFamily="34" charset="0"/>
                <a:cs typeface="Arial" panose="020B0604020202020204" pitchFamily="34" charset="0"/>
              </a:rPr>
              <a:t>Langues,</a:t>
            </a:r>
            <a:r>
              <a:rPr lang="fr-FR" sz="1900" spc="-25" noProof="0" dirty="0">
                <a:latin typeface="Arial" panose="020B0604020202020204" pitchFamily="34" charset="0"/>
                <a:cs typeface="Arial" panose="020B0604020202020204" pitchFamily="34" charset="0"/>
              </a:rPr>
              <a:t> </a:t>
            </a:r>
            <a:r>
              <a:rPr lang="fr-FR" sz="1900" spc="-25" dirty="0">
                <a:latin typeface="Arial" panose="020B0604020202020204" pitchFamily="34" charset="0"/>
                <a:cs typeface="Arial" panose="020B0604020202020204" pitchFamily="34" charset="0"/>
              </a:rPr>
              <a:t>L</a:t>
            </a:r>
            <a:r>
              <a:rPr lang="fr-FR" sz="1900" noProof="0" dirty="0" err="1">
                <a:latin typeface="Arial" panose="020B0604020202020204" pitchFamily="34" charset="0"/>
                <a:cs typeface="Arial" panose="020B0604020202020204" pitchFamily="34" charset="0"/>
              </a:rPr>
              <a:t>ittératures</a:t>
            </a:r>
            <a:r>
              <a:rPr lang="fr-FR" sz="1900" spc="-2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et</a:t>
            </a:r>
            <a:r>
              <a:rPr lang="fr-FR" sz="1900" spc="-20" noProof="0" dirty="0">
                <a:latin typeface="Arial" panose="020B0604020202020204" pitchFamily="34" charset="0"/>
                <a:cs typeface="Arial" panose="020B0604020202020204" pitchFamily="34" charset="0"/>
              </a:rPr>
              <a:t> C</a:t>
            </a:r>
            <a:r>
              <a:rPr lang="fr-FR" sz="1900" noProof="0" dirty="0">
                <a:latin typeface="Arial" panose="020B0604020202020204" pitchFamily="34" charset="0"/>
                <a:cs typeface="Arial" panose="020B0604020202020204" pitchFamily="34" charset="0"/>
              </a:rPr>
              <a:t>ultures</a:t>
            </a:r>
            <a:r>
              <a:rPr lang="fr-FR" sz="1900" spc="-20" noProof="0" dirty="0">
                <a:latin typeface="Arial" panose="020B0604020202020204" pitchFamily="34" charset="0"/>
                <a:cs typeface="Arial" panose="020B0604020202020204" pitchFamily="34" charset="0"/>
              </a:rPr>
              <a:t> </a:t>
            </a:r>
            <a:r>
              <a:rPr lang="fr-FR" sz="1900" spc="-20" dirty="0">
                <a:latin typeface="Arial" panose="020B0604020202020204" pitchFamily="34" charset="0"/>
                <a:cs typeface="Arial" panose="020B0604020202020204" pitchFamily="34" charset="0"/>
              </a:rPr>
              <a:t>E</a:t>
            </a:r>
            <a:r>
              <a:rPr lang="fr-FR" sz="1900" noProof="0" dirty="0" err="1">
                <a:latin typeface="Arial" panose="020B0604020202020204" pitchFamily="34" charset="0"/>
                <a:cs typeface="Arial" panose="020B0604020202020204" pitchFamily="34" charset="0"/>
              </a:rPr>
              <a:t>trangères</a:t>
            </a:r>
            <a:r>
              <a:rPr lang="fr-FR" sz="1900" spc="-2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et</a:t>
            </a:r>
            <a:r>
              <a:rPr lang="fr-FR" sz="1900" spc="-30" noProof="0" dirty="0">
                <a:latin typeface="Arial" panose="020B0604020202020204" pitchFamily="34" charset="0"/>
                <a:cs typeface="Arial" panose="020B0604020202020204" pitchFamily="34" charset="0"/>
              </a:rPr>
              <a:t> R</a:t>
            </a:r>
            <a:r>
              <a:rPr lang="fr-FR" sz="1900" spc="-10" noProof="0" dirty="0">
                <a:latin typeface="Arial" panose="020B0604020202020204" pitchFamily="34" charset="0"/>
                <a:cs typeface="Arial" panose="020B0604020202020204" pitchFamily="34" charset="0"/>
              </a:rPr>
              <a:t>égionales (Anglais Monde Contemporain) </a:t>
            </a:r>
          </a:p>
          <a:p>
            <a:pPr marL="187325" indent="-174625">
              <a:lnSpc>
                <a:spcPct val="100000"/>
              </a:lnSpc>
              <a:spcBef>
                <a:spcPts val="400"/>
              </a:spcBef>
              <a:buFont typeface="Wingdings"/>
              <a:buChar char=""/>
              <a:tabLst>
                <a:tab pos="187325" algn="l"/>
              </a:tabLst>
            </a:pPr>
            <a:r>
              <a:rPr lang="fr-FR" sz="1900" spc="-10" noProof="0" dirty="0">
                <a:latin typeface="Arial" panose="020B0604020202020204" pitchFamily="34" charset="0"/>
                <a:cs typeface="Arial" panose="020B0604020202020204" pitchFamily="34" charset="0"/>
              </a:rPr>
              <a:t>Histoire-</a:t>
            </a:r>
            <a:r>
              <a:rPr lang="fr-FR" sz="1900" spc="-10" dirty="0">
                <a:latin typeface="Arial" panose="020B0604020202020204" pitchFamily="34" charset="0"/>
                <a:cs typeface="Arial" panose="020B0604020202020204" pitchFamily="34" charset="0"/>
              </a:rPr>
              <a:t>G</a:t>
            </a:r>
            <a:r>
              <a:rPr lang="fr-FR" sz="1900" noProof="0" dirty="0" err="1">
                <a:latin typeface="Arial" panose="020B0604020202020204" pitchFamily="34" charset="0"/>
                <a:cs typeface="Arial" panose="020B0604020202020204" pitchFamily="34" charset="0"/>
              </a:rPr>
              <a:t>éographie</a:t>
            </a:r>
            <a:r>
              <a:rPr lang="fr-FR" sz="1900" noProof="0" dirty="0">
                <a:latin typeface="Arial" panose="020B0604020202020204" pitchFamily="34" charset="0"/>
                <a:cs typeface="Arial" panose="020B0604020202020204" pitchFamily="34" charset="0"/>
              </a:rPr>
              <a:t>,</a:t>
            </a:r>
            <a:r>
              <a:rPr lang="fr-FR" sz="1900" spc="-45" noProof="0" dirty="0">
                <a:latin typeface="Arial" panose="020B0604020202020204" pitchFamily="34" charset="0"/>
                <a:cs typeface="Arial" panose="020B0604020202020204" pitchFamily="34" charset="0"/>
              </a:rPr>
              <a:t> G</a:t>
            </a:r>
            <a:r>
              <a:rPr lang="fr-FR" sz="1900" noProof="0" dirty="0">
                <a:latin typeface="Arial" panose="020B0604020202020204" pitchFamily="34" charset="0"/>
                <a:cs typeface="Arial" panose="020B0604020202020204" pitchFamily="34" charset="0"/>
              </a:rPr>
              <a:t>éopolitique</a:t>
            </a:r>
            <a:r>
              <a:rPr lang="fr-FR" sz="1900" spc="-40"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et</a:t>
            </a:r>
            <a:r>
              <a:rPr lang="fr-FR" sz="1900" spc="-55" noProof="0" dirty="0">
                <a:latin typeface="Arial" panose="020B0604020202020204" pitchFamily="34" charset="0"/>
                <a:cs typeface="Arial" panose="020B0604020202020204" pitchFamily="34" charset="0"/>
              </a:rPr>
              <a:t> S</a:t>
            </a:r>
            <a:r>
              <a:rPr lang="fr-FR" sz="1900" noProof="0" dirty="0">
                <a:latin typeface="Arial" panose="020B0604020202020204" pitchFamily="34" charset="0"/>
                <a:cs typeface="Arial" panose="020B0604020202020204" pitchFamily="34" charset="0"/>
              </a:rPr>
              <a:t>ciences</a:t>
            </a:r>
            <a:r>
              <a:rPr lang="fr-FR" sz="1900" spc="-50" noProof="0" dirty="0">
                <a:latin typeface="Arial" panose="020B0604020202020204" pitchFamily="34" charset="0"/>
                <a:cs typeface="Arial" panose="020B0604020202020204" pitchFamily="34" charset="0"/>
              </a:rPr>
              <a:t> P</a:t>
            </a:r>
            <a:r>
              <a:rPr lang="fr-FR" sz="1900" spc="-10" noProof="0" dirty="0">
                <a:latin typeface="Arial" panose="020B0604020202020204" pitchFamily="34" charset="0"/>
                <a:cs typeface="Arial" panose="020B0604020202020204" pitchFamily="34" charset="0"/>
              </a:rPr>
              <a:t>olitiques</a:t>
            </a:r>
          </a:p>
          <a:p>
            <a:pPr marL="187325" indent="-174625">
              <a:lnSpc>
                <a:spcPct val="100000"/>
              </a:lnSpc>
              <a:spcBef>
                <a:spcPts val="395"/>
              </a:spcBef>
              <a:buFont typeface="Wingdings"/>
              <a:buChar char=""/>
              <a:tabLst>
                <a:tab pos="187325" algn="l"/>
              </a:tabLst>
            </a:pPr>
            <a:r>
              <a:rPr lang="fr-FR" sz="1900" noProof="0" dirty="0">
                <a:latin typeface="Arial" panose="020B0604020202020204" pitchFamily="34" charset="0"/>
                <a:cs typeface="Arial" panose="020B0604020202020204" pitchFamily="34" charset="0"/>
              </a:rPr>
              <a:t>Sciences</a:t>
            </a:r>
            <a:r>
              <a:rPr lang="fr-FR" sz="1900" spc="-35" noProof="0" dirty="0">
                <a:latin typeface="Arial" panose="020B0604020202020204" pitchFamily="34" charset="0"/>
                <a:cs typeface="Arial" panose="020B0604020202020204" pitchFamily="34" charset="0"/>
              </a:rPr>
              <a:t> </a:t>
            </a:r>
            <a:r>
              <a:rPr lang="fr-FR" sz="1900" spc="-35" dirty="0">
                <a:latin typeface="Arial" panose="020B0604020202020204" pitchFamily="34" charset="0"/>
                <a:cs typeface="Arial" panose="020B0604020202020204" pitchFamily="34" charset="0"/>
              </a:rPr>
              <a:t>E</a:t>
            </a:r>
            <a:r>
              <a:rPr lang="fr-FR" sz="1900" noProof="0" dirty="0" err="1">
                <a:latin typeface="Arial" panose="020B0604020202020204" pitchFamily="34" charset="0"/>
                <a:cs typeface="Arial" panose="020B0604020202020204" pitchFamily="34" charset="0"/>
              </a:rPr>
              <a:t>conomiques</a:t>
            </a:r>
            <a:r>
              <a:rPr lang="fr-FR" sz="1900" spc="-3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et</a:t>
            </a:r>
            <a:r>
              <a:rPr lang="fr-FR" sz="1900" spc="-40" noProof="0" dirty="0">
                <a:latin typeface="Arial" panose="020B0604020202020204" pitchFamily="34" charset="0"/>
                <a:cs typeface="Arial" panose="020B0604020202020204" pitchFamily="34" charset="0"/>
              </a:rPr>
              <a:t> </a:t>
            </a:r>
            <a:r>
              <a:rPr lang="fr-FR" sz="1900" spc="-10" dirty="0">
                <a:latin typeface="Arial" panose="020B0604020202020204" pitchFamily="34" charset="0"/>
                <a:cs typeface="Arial" panose="020B0604020202020204" pitchFamily="34" charset="0"/>
              </a:rPr>
              <a:t>S</a:t>
            </a:r>
            <a:r>
              <a:rPr lang="fr-FR" sz="1900" spc="-10" noProof="0" dirty="0" err="1">
                <a:latin typeface="Arial" panose="020B0604020202020204" pitchFamily="34" charset="0"/>
                <a:cs typeface="Arial" panose="020B0604020202020204" pitchFamily="34" charset="0"/>
              </a:rPr>
              <a:t>ociales</a:t>
            </a:r>
            <a:endParaRPr lang="fr-FR" sz="1900" spc="-10" noProof="0" dirty="0">
              <a:latin typeface="Arial" panose="020B0604020202020204" pitchFamily="34" charset="0"/>
              <a:cs typeface="Arial" panose="020B0604020202020204" pitchFamily="34" charset="0"/>
            </a:endParaRPr>
          </a:p>
          <a:p>
            <a:pPr marL="187325" indent="-174625">
              <a:lnSpc>
                <a:spcPct val="100000"/>
              </a:lnSpc>
              <a:spcBef>
                <a:spcPts val="409"/>
              </a:spcBef>
              <a:buFont typeface="Wingdings"/>
              <a:buChar char=""/>
              <a:tabLst>
                <a:tab pos="187325" algn="l"/>
              </a:tabLst>
            </a:pPr>
            <a:r>
              <a:rPr lang="fr-FR" sz="1900" spc="-10" noProof="0" dirty="0">
                <a:latin typeface="Arial" panose="020B0604020202020204" pitchFamily="34" charset="0"/>
                <a:cs typeface="Arial" panose="020B0604020202020204" pitchFamily="34" charset="0"/>
              </a:rPr>
              <a:t>Mathématiques</a:t>
            </a:r>
          </a:p>
          <a:p>
            <a:pPr marL="187325" indent="-174625">
              <a:lnSpc>
                <a:spcPct val="100000"/>
              </a:lnSpc>
              <a:spcBef>
                <a:spcPts val="395"/>
              </a:spcBef>
              <a:buFont typeface="Wingdings"/>
              <a:buChar char=""/>
              <a:tabLst>
                <a:tab pos="187325" algn="l"/>
              </a:tabLst>
            </a:pPr>
            <a:r>
              <a:rPr lang="fr-FR" sz="1900" spc="-10" noProof="0" dirty="0">
                <a:latin typeface="Arial" panose="020B0604020202020204" pitchFamily="34" charset="0"/>
                <a:cs typeface="Arial" panose="020B0604020202020204" pitchFamily="34" charset="0"/>
              </a:rPr>
              <a:t>Physique-Chimie</a:t>
            </a:r>
          </a:p>
          <a:p>
            <a:pPr marL="187325" indent="-174625">
              <a:lnSpc>
                <a:spcPct val="100000"/>
              </a:lnSpc>
              <a:spcBef>
                <a:spcPts val="395"/>
              </a:spcBef>
              <a:buFont typeface="Wingdings"/>
              <a:buChar char=""/>
              <a:tabLst>
                <a:tab pos="187325" algn="l"/>
              </a:tabLst>
            </a:pPr>
            <a:r>
              <a:rPr lang="fr-FR" sz="1900" noProof="0" dirty="0">
                <a:latin typeface="Arial" panose="020B0604020202020204" pitchFamily="34" charset="0"/>
                <a:cs typeface="Arial" panose="020B0604020202020204" pitchFamily="34" charset="0"/>
              </a:rPr>
              <a:t>Sciences</a:t>
            </a:r>
            <a:r>
              <a:rPr lang="fr-FR" sz="1900" spc="-1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de</a:t>
            </a:r>
            <a:r>
              <a:rPr lang="fr-FR" sz="1900" spc="-10"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la</a:t>
            </a:r>
            <a:r>
              <a:rPr lang="fr-FR" sz="1900" spc="-30" noProof="0" dirty="0">
                <a:latin typeface="Arial" panose="020B0604020202020204" pitchFamily="34" charset="0"/>
                <a:cs typeface="Arial" panose="020B0604020202020204" pitchFamily="34" charset="0"/>
              </a:rPr>
              <a:t> </a:t>
            </a:r>
            <a:r>
              <a:rPr lang="fr-FR" sz="1900" spc="-30" dirty="0">
                <a:latin typeface="Arial" panose="020B0604020202020204" pitchFamily="34" charset="0"/>
                <a:cs typeface="Arial" panose="020B0604020202020204" pitchFamily="34" charset="0"/>
              </a:rPr>
              <a:t>Vi</a:t>
            </a:r>
            <a:r>
              <a:rPr lang="fr-FR" sz="1900" noProof="0" dirty="0">
                <a:latin typeface="Arial" panose="020B0604020202020204" pitchFamily="34" charset="0"/>
                <a:cs typeface="Arial" panose="020B0604020202020204" pitchFamily="34" charset="0"/>
              </a:rPr>
              <a:t>e</a:t>
            </a:r>
            <a:r>
              <a:rPr lang="fr-FR" sz="1900" spc="-10"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et</a:t>
            </a:r>
            <a:r>
              <a:rPr lang="fr-FR" sz="1900" spc="-30"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de</a:t>
            </a:r>
            <a:r>
              <a:rPr lang="fr-FR" sz="1900" spc="-1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la</a:t>
            </a:r>
            <a:r>
              <a:rPr lang="fr-FR" sz="1900" spc="-25" noProof="0" dirty="0">
                <a:latin typeface="Arial" panose="020B0604020202020204" pitchFamily="34" charset="0"/>
                <a:cs typeface="Arial" panose="020B0604020202020204" pitchFamily="34" charset="0"/>
              </a:rPr>
              <a:t> </a:t>
            </a:r>
            <a:r>
              <a:rPr lang="fr-FR" sz="1900" spc="-10" noProof="0" dirty="0">
                <a:latin typeface="Arial" panose="020B0604020202020204" pitchFamily="34" charset="0"/>
                <a:cs typeface="Arial" panose="020B0604020202020204" pitchFamily="34" charset="0"/>
              </a:rPr>
              <a:t>Terre</a:t>
            </a:r>
          </a:p>
          <a:p>
            <a:pPr marL="187325" indent="-174625">
              <a:lnSpc>
                <a:spcPct val="100000"/>
              </a:lnSpc>
              <a:spcBef>
                <a:spcPts val="409"/>
              </a:spcBef>
              <a:buFont typeface="Wingdings"/>
              <a:buChar char=""/>
              <a:tabLst>
                <a:tab pos="187325" algn="l"/>
              </a:tabLst>
            </a:pPr>
            <a:r>
              <a:rPr lang="fr-FR" sz="1900" b="0" noProof="0" dirty="0">
                <a:latin typeface="Arial" panose="020B0604020202020204" pitchFamily="34" charset="0"/>
                <a:cs typeface="Arial" panose="020B0604020202020204" pitchFamily="34" charset="0"/>
              </a:rPr>
              <a:t>Numérique</a:t>
            </a:r>
            <a:r>
              <a:rPr lang="fr-FR" sz="1900" b="0" spc="-40"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et</a:t>
            </a:r>
            <a:r>
              <a:rPr lang="fr-FR" sz="1900" b="0" spc="-55"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sciences</a:t>
            </a:r>
            <a:r>
              <a:rPr lang="fr-FR" sz="1900" b="0" spc="-40" noProof="0" dirty="0">
                <a:latin typeface="Arial" panose="020B0604020202020204" pitchFamily="34" charset="0"/>
                <a:cs typeface="Arial" panose="020B0604020202020204" pitchFamily="34" charset="0"/>
              </a:rPr>
              <a:t> </a:t>
            </a:r>
            <a:r>
              <a:rPr lang="fr-FR" sz="1900" b="0" spc="-10" noProof="0" dirty="0">
                <a:latin typeface="Arial" panose="020B0604020202020204" pitchFamily="34" charset="0"/>
                <a:cs typeface="Arial" panose="020B0604020202020204" pitchFamily="34" charset="0"/>
              </a:rPr>
              <a:t>informatiques</a:t>
            </a:r>
          </a:p>
          <a:p>
            <a:pPr marL="187325" indent="-174625">
              <a:lnSpc>
                <a:spcPct val="100000"/>
              </a:lnSpc>
              <a:spcBef>
                <a:spcPts val="395"/>
              </a:spcBef>
              <a:buFont typeface="Wingdings"/>
              <a:buChar char=""/>
              <a:tabLst>
                <a:tab pos="187325" algn="l"/>
              </a:tabLst>
            </a:pPr>
            <a:r>
              <a:rPr lang="fr-FR" sz="1900" b="0" noProof="0" dirty="0">
                <a:latin typeface="Arial" panose="020B0604020202020204" pitchFamily="34" charset="0"/>
                <a:cs typeface="Arial" panose="020B0604020202020204" pitchFamily="34" charset="0"/>
              </a:rPr>
              <a:t>Sciences</a:t>
            </a:r>
            <a:r>
              <a:rPr lang="fr-FR" sz="1900" b="0" spc="-15" noProof="0" dirty="0">
                <a:latin typeface="Arial" panose="020B0604020202020204" pitchFamily="34" charset="0"/>
                <a:cs typeface="Arial" panose="020B0604020202020204" pitchFamily="34" charset="0"/>
              </a:rPr>
              <a:t> </a:t>
            </a:r>
            <a:r>
              <a:rPr lang="fr-FR" sz="1900" b="0" noProof="0" dirty="0">
                <a:latin typeface="Arial" panose="020B0604020202020204" pitchFamily="34" charset="0"/>
                <a:cs typeface="Arial" panose="020B0604020202020204" pitchFamily="34" charset="0"/>
              </a:rPr>
              <a:t>de</a:t>
            </a:r>
            <a:r>
              <a:rPr lang="fr-FR" sz="1900" b="0" spc="-15" noProof="0" dirty="0">
                <a:latin typeface="Arial" panose="020B0604020202020204" pitchFamily="34" charset="0"/>
                <a:cs typeface="Arial" panose="020B0604020202020204" pitchFamily="34" charset="0"/>
              </a:rPr>
              <a:t> </a:t>
            </a:r>
            <a:r>
              <a:rPr lang="fr-FR" sz="1900" b="0" spc="-10" noProof="0" dirty="0">
                <a:latin typeface="Arial" panose="020B0604020202020204" pitchFamily="34" charset="0"/>
                <a:cs typeface="Arial" panose="020B0604020202020204" pitchFamily="34" charset="0"/>
              </a:rPr>
              <a:t>l’ingénieur</a:t>
            </a:r>
          </a:p>
          <a:p>
            <a:pPr marL="187325" indent="-174625">
              <a:lnSpc>
                <a:spcPct val="100000"/>
              </a:lnSpc>
              <a:spcBef>
                <a:spcPts val="400"/>
              </a:spcBef>
              <a:buFont typeface="Wingdings"/>
              <a:buChar char=""/>
              <a:tabLst>
                <a:tab pos="187325" algn="l"/>
              </a:tabLst>
            </a:pPr>
            <a:r>
              <a:rPr lang="fr-FR" sz="1900" noProof="0" dirty="0">
                <a:latin typeface="Arial" panose="020B0604020202020204" pitchFamily="34" charset="0"/>
                <a:cs typeface="Arial" panose="020B0604020202020204" pitchFamily="34" charset="0"/>
              </a:rPr>
              <a:t>Éducation</a:t>
            </a:r>
            <a:r>
              <a:rPr lang="fr-FR" sz="1900" spc="-2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Physique,</a:t>
            </a:r>
            <a:r>
              <a:rPr lang="fr-FR" sz="1900" spc="-40"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Pratiques</a:t>
            </a:r>
            <a:r>
              <a:rPr lang="fr-FR" sz="1900" spc="-45"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et</a:t>
            </a:r>
            <a:r>
              <a:rPr lang="fr-FR" sz="1900" spc="-50" noProof="0" dirty="0">
                <a:latin typeface="Arial" panose="020B0604020202020204" pitchFamily="34" charset="0"/>
                <a:cs typeface="Arial" panose="020B0604020202020204" pitchFamily="34" charset="0"/>
              </a:rPr>
              <a:t> </a:t>
            </a:r>
            <a:r>
              <a:rPr lang="fr-FR" sz="1900" noProof="0" dirty="0">
                <a:latin typeface="Arial" panose="020B0604020202020204" pitchFamily="34" charset="0"/>
                <a:cs typeface="Arial" panose="020B0604020202020204" pitchFamily="34" charset="0"/>
              </a:rPr>
              <a:t>Culture</a:t>
            </a:r>
            <a:r>
              <a:rPr lang="fr-FR" sz="1900" spc="-15" noProof="0" dirty="0">
                <a:latin typeface="Arial" panose="020B0604020202020204" pitchFamily="34" charset="0"/>
                <a:cs typeface="Arial" panose="020B0604020202020204" pitchFamily="34" charset="0"/>
              </a:rPr>
              <a:t> </a:t>
            </a:r>
            <a:r>
              <a:rPr lang="fr-FR" sz="1900" spc="-10" noProof="0" dirty="0">
                <a:latin typeface="Arial" panose="020B0604020202020204" pitchFamily="34" charset="0"/>
                <a:cs typeface="Arial" panose="020B0604020202020204" pitchFamily="34" charset="0"/>
              </a:rPr>
              <a:t>Sportives</a:t>
            </a:r>
          </a:p>
        </p:txBody>
      </p:sp>
      <p:sp>
        <p:nvSpPr>
          <p:cNvPr id="8" name="object 8"/>
          <p:cNvSpPr txBox="1"/>
          <p:nvPr/>
        </p:nvSpPr>
        <p:spPr>
          <a:xfrm>
            <a:off x="448309" y="4790039"/>
            <a:ext cx="3580765" cy="566822"/>
          </a:xfrm>
          <a:prstGeom prst="rect">
            <a:avLst/>
          </a:prstGeom>
        </p:spPr>
        <p:txBody>
          <a:bodyPr vert="horz" wrap="square" lIns="0" tIns="12700" rIns="0" bIns="0" rtlCol="0">
            <a:spAutoFit/>
          </a:bodyPr>
          <a:lstStyle/>
          <a:p>
            <a:pPr marL="12065" marR="5080" algn="ctr">
              <a:lnSpc>
                <a:spcPct val="100000"/>
              </a:lnSpc>
              <a:spcBef>
                <a:spcPts val="100"/>
              </a:spcBef>
            </a:pPr>
            <a:r>
              <a:rPr lang="fr-FR" sz="1800" b="1" noProof="0" dirty="0">
                <a:latin typeface="Arial"/>
                <a:cs typeface="Arial"/>
              </a:rPr>
              <a:t>En gras les enseignements de spécialité présents à GOURDON</a:t>
            </a:r>
            <a:endParaRPr lang="fr-FR" sz="1800" noProof="0" dirty="0">
              <a:latin typeface="Calibri"/>
              <a:cs typeface="Calibri"/>
            </a:endParaRPr>
          </a:p>
        </p:txBody>
      </p:sp>
      <p:sp>
        <p:nvSpPr>
          <p:cNvPr id="9" name="object 9"/>
          <p:cNvSpPr txBox="1"/>
          <p:nvPr/>
        </p:nvSpPr>
        <p:spPr>
          <a:xfrm>
            <a:off x="9051797" y="6140907"/>
            <a:ext cx="144780" cy="162560"/>
          </a:xfrm>
          <a:prstGeom prst="rect">
            <a:avLst/>
          </a:prstGeom>
        </p:spPr>
        <p:txBody>
          <a:bodyPr vert="horz" wrap="square" lIns="0" tIns="12700" rIns="0" bIns="0" rtlCol="0">
            <a:spAutoFit/>
          </a:bodyPr>
          <a:lstStyle/>
          <a:p>
            <a:pPr marL="12700">
              <a:lnSpc>
                <a:spcPct val="100000"/>
              </a:lnSpc>
              <a:spcBef>
                <a:spcPts val="100"/>
              </a:spcBef>
            </a:pPr>
            <a:r>
              <a:rPr lang="fr-FR" sz="900" spc="-25" noProof="0" dirty="0">
                <a:solidFill>
                  <a:srgbClr val="DDDDDD"/>
                </a:solidFill>
                <a:latin typeface="Trebuchet MS"/>
                <a:cs typeface="Trebuchet MS"/>
              </a:rPr>
              <a:t>14</a:t>
            </a:r>
            <a:endParaRPr lang="fr-FR" sz="900" noProof="0" dirty="0">
              <a:latin typeface="Trebuchet MS"/>
              <a:cs typeface="Trebuchet M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190" y="505713"/>
            <a:ext cx="4713605" cy="787400"/>
          </a:xfrm>
          <a:prstGeom prst="rect">
            <a:avLst/>
          </a:prstGeom>
        </p:spPr>
        <p:txBody>
          <a:bodyPr vert="horz" wrap="square" lIns="0" tIns="12065" rIns="0" bIns="0" rtlCol="0">
            <a:spAutoFit/>
          </a:bodyPr>
          <a:lstStyle/>
          <a:p>
            <a:pPr marL="38100" marR="30480">
              <a:lnSpc>
                <a:spcPct val="100000"/>
              </a:lnSpc>
              <a:spcBef>
                <a:spcPts val="95"/>
              </a:spcBef>
            </a:pPr>
            <a:r>
              <a:rPr lang="fr-FR" sz="2500" noProof="0" dirty="0">
                <a:latin typeface="Arial Black"/>
                <a:cs typeface="Arial Black"/>
              </a:rPr>
              <a:t>LA</a:t>
            </a:r>
            <a:r>
              <a:rPr lang="fr-FR" sz="2500" spc="-90" noProof="0" dirty="0">
                <a:latin typeface="Arial Black"/>
                <a:cs typeface="Arial Black"/>
              </a:rPr>
              <a:t> </a:t>
            </a:r>
            <a:r>
              <a:rPr lang="fr-FR" sz="2500" noProof="0" dirty="0">
                <a:latin typeface="Arial Black"/>
                <a:cs typeface="Arial Black"/>
              </a:rPr>
              <a:t>VOIE</a:t>
            </a:r>
            <a:r>
              <a:rPr lang="fr-FR" sz="2500" spc="-90" noProof="0" dirty="0">
                <a:latin typeface="Arial Black"/>
                <a:cs typeface="Arial Black"/>
              </a:rPr>
              <a:t> </a:t>
            </a:r>
            <a:r>
              <a:rPr lang="fr-FR" sz="2500" spc="-10" noProof="0" dirty="0">
                <a:latin typeface="Arial Black"/>
                <a:cs typeface="Arial Black"/>
              </a:rPr>
              <a:t>TECHNOLOGIQUE </a:t>
            </a:r>
            <a:r>
              <a:rPr lang="fr-FR" sz="2500" noProof="0" dirty="0">
                <a:solidFill>
                  <a:srgbClr val="94BBE4"/>
                </a:solidFill>
                <a:latin typeface="Arial Black"/>
                <a:cs typeface="Arial Black"/>
              </a:rPr>
              <a:t>EN</a:t>
            </a:r>
            <a:r>
              <a:rPr lang="fr-FR" sz="2500" spc="-5" noProof="0" dirty="0">
                <a:solidFill>
                  <a:srgbClr val="94BBE4"/>
                </a:solidFill>
                <a:latin typeface="Arial Black"/>
                <a:cs typeface="Arial Black"/>
              </a:rPr>
              <a:t> </a:t>
            </a:r>
            <a:r>
              <a:rPr lang="fr-FR" sz="2500" noProof="0" dirty="0">
                <a:solidFill>
                  <a:srgbClr val="94BBE4"/>
                </a:solidFill>
                <a:latin typeface="Arial Black"/>
                <a:cs typeface="Arial Black"/>
              </a:rPr>
              <a:t>1</a:t>
            </a:r>
            <a:r>
              <a:rPr lang="fr-FR" sz="2475" baseline="25252" noProof="0" dirty="0">
                <a:solidFill>
                  <a:srgbClr val="94BBE4"/>
                </a:solidFill>
                <a:latin typeface="Arial Black"/>
                <a:cs typeface="Arial Black"/>
              </a:rPr>
              <a:t>RE</a:t>
            </a:r>
            <a:r>
              <a:rPr lang="fr-FR" sz="2475" spc="397" baseline="25252" noProof="0" dirty="0">
                <a:solidFill>
                  <a:srgbClr val="94BBE4"/>
                </a:solidFill>
                <a:latin typeface="Arial Black"/>
                <a:cs typeface="Arial Black"/>
              </a:rPr>
              <a:t> </a:t>
            </a:r>
            <a:r>
              <a:rPr lang="fr-FR" sz="2500" noProof="0" dirty="0">
                <a:solidFill>
                  <a:srgbClr val="94BBE4"/>
                </a:solidFill>
                <a:latin typeface="Arial Black"/>
                <a:cs typeface="Arial Black"/>
              </a:rPr>
              <a:t>ET</a:t>
            </a:r>
            <a:r>
              <a:rPr lang="fr-FR" sz="2500" spc="-10" noProof="0" dirty="0">
                <a:solidFill>
                  <a:srgbClr val="94BBE4"/>
                </a:solidFill>
                <a:latin typeface="Arial Black"/>
                <a:cs typeface="Arial Black"/>
              </a:rPr>
              <a:t> TERMINALE</a:t>
            </a:r>
            <a:endParaRPr lang="fr-FR" sz="2500" noProof="0" dirty="0">
              <a:latin typeface="Arial Black"/>
              <a:cs typeface="Arial Black"/>
            </a:endParaRPr>
          </a:p>
        </p:txBody>
      </p:sp>
      <p:sp>
        <p:nvSpPr>
          <p:cNvPr id="3" name="object 3"/>
          <p:cNvSpPr txBox="1"/>
          <p:nvPr/>
        </p:nvSpPr>
        <p:spPr>
          <a:xfrm>
            <a:off x="457200" y="2089150"/>
            <a:ext cx="3961129" cy="2679700"/>
          </a:xfrm>
          <a:prstGeom prst="rect">
            <a:avLst/>
          </a:prstGeom>
          <a:solidFill>
            <a:schemeClr val="tx2">
              <a:lumMod val="20000"/>
              <a:lumOff val="80000"/>
            </a:schemeClr>
          </a:solidFill>
        </p:spPr>
        <p:txBody>
          <a:bodyPr vert="horz" wrap="square" lIns="0" tIns="41275" rIns="0" bIns="0" rtlCol="0">
            <a:spAutoFit/>
          </a:bodyPr>
          <a:lstStyle/>
          <a:p>
            <a:pPr marL="485140">
              <a:lnSpc>
                <a:spcPct val="100000"/>
              </a:lnSpc>
              <a:spcBef>
                <a:spcPts val="325"/>
              </a:spcBef>
            </a:pPr>
            <a:r>
              <a:rPr lang="fr-FR" sz="1800" b="1" spc="-10" noProof="0" dirty="0">
                <a:latin typeface="Arial"/>
                <a:cs typeface="Arial"/>
              </a:rPr>
              <a:t>Tous</a:t>
            </a:r>
            <a:r>
              <a:rPr lang="fr-FR" sz="1800" b="1" spc="-75" noProof="0" dirty="0">
                <a:latin typeface="Arial"/>
                <a:cs typeface="Arial"/>
              </a:rPr>
              <a:t> </a:t>
            </a:r>
            <a:r>
              <a:rPr lang="fr-FR" sz="1800" b="1" noProof="0" dirty="0">
                <a:latin typeface="Arial"/>
                <a:cs typeface="Arial"/>
              </a:rPr>
              <a:t>les</a:t>
            </a:r>
            <a:r>
              <a:rPr lang="fr-FR" sz="1800" b="1" spc="-65" noProof="0" dirty="0">
                <a:latin typeface="Arial"/>
                <a:cs typeface="Arial"/>
              </a:rPr>
              <a:t> </a:t>
            </a:r>
            <a:r>
              <a:rPr lang="fr-FR" sz="1800" b="1" noProof="0" dirty="0">
                <a:latin typeface="Arial"/>
                <a:cs typeface="Arial"/>
              </a:rPr>
              <a:t>élèves</a:t>
            </a:r>
            <a:r>
              <a:rPr lang="fr-FR" sz="1800" b="1" spc="-25" noProof="0" dirty="0">
                <a:latin typeface="Arial"/>
                <a:cs typeface="Arial"/>
              </a:rPr>
              <a:t> </a:t>
            </a:r>
            <a:r>
              <a:rPr lang="fr-FR" sz="1800" b="1" noProof="0" dirty="0">
                <a:latin typeface="Arial"/>
                <a:cs typeface="Arial"/>
              </a:rPr>
              <a:t>suivent</a:t>
            </a:r>
            <a:r>
              <a:rPr lang="fr-FR" sz="1800" b="1" spc="-20" noProof="0" dirty="0">
                <a:latin typeface="Arial"/>
                <a:cs typeface="Arial"/>
              </a:rPr>
              <a:t> </a:t>
            </a:r>
            <a:r>
              <a:rPr lang="fr-FR" sz="1800" b="1" spc="-25" noProof="0" dirty="0">
                <a:latin typeface="Arial"/>
                <a:cs typeface="Arial"/>
              </a:rPr>
              <a:t>des</a:t>
            </a:r>
            <a:endParaRPr lang="fr-FR" sz="1800" noProof="0" dirty="0">
              <a:latin typeface="Arial"/>
              <a:cs typeface="Arial"/>
            </a:endParaRPr>
          </a:p>
          <a:p>
            <a:pPr marL="596265">
              <a:lnSpc>
                <a:spcPct val="100000"/>
              </a:lnSpc>
            </a:pPr>
            <a:r>
              <a:rPr lang="fr-FR" sz="1800" b="1" noProof="0" dirty="0">
                <a:latin typeface="Arial"/>
                <a:cs typeface="Arial"/>
              </a:rPr>
              <a:t>enseignements</a:t>
            </a:r>
            <a:r>
              <a:rPr lang="fr-FR" sz="1800" b="1" spc="-40" noProof="0" dirty="0">
                <a:latin typeface="Arial"/>
                <a:cs typeface="Arial"/>
              </a:rPr>
              <a:t> </a:t>
            </a:r>
            <a:r>
              <a:rPr lang="fr-FR" sz="1800" b="1" noProof="0" dirty="0">
                <a:latin typeface="Arial"/>
                <a:cs typeface="Arial"/>
              </a:rPr>
              <a:t>communs</a:t>
            </a:r>
            <a:r>
              <a:rPr lang="fr-FR" sz="1800" b="1" spc="-40" noProof="0" dirty="0">
                <a:latin typeface="Arial"/>
                <a:cs typeface="Arial"/>
              </a:rPr>
              <a:t> </a:t>
            </a:r>
            <a:r>
              <a:rPr lang="fr-FR" sz="1800" b="1" spc="-50" noProof="0" dirty="0">
                <a:latin typeface="Arial"/>
                <a:cs typeface="Arial"/>
              </a:rPr>
              <a:t>:</a:t>
            </a:r>
            <a:endParaRPr lang="fr-FR" sz="1800" noProof="0" dirty="0">
              <a:latin typeface="Arial"/>
              <a:cs typeface="Arial"/>
            </a:endParaRPr>
          </a:p>
          <a:p>
            <a:pPr marL="265430" indent="-174625">
              <a:lnSpc>
                <a:spcPct val="100000"/>
              </a:lnSpc>
              <a:spcBef>
                <a:spcPts val="405"/>
              </a:spcBef>
              <a:buClr>
                <a:srgbClr val="ED7444"/>
              </a:buClr>
              <a:buFont typeface="Wingdings"/>
              <a:buChar char=""/>
              <a:tabLst>
                <a:tab pos="265430" algn="l"/>
              </a:tabLst>
            </a:pPr>
            <a:r>
              <a:rPr lang="fr-FR" sz="1600" noProof="0" dirty="0">
                <a:latin typeface="Arial MT"/>
                <a:cs typeface="Arial MT"/>
              </a:rPr>
              <a:t>Français</a:t>
            </a:r>
            <a:r>
              <a:rPr lang="fr-FR" sz="1600" spc="-35" noProof="0" dirty="0">
                <a:latin typeface="Arial MT"/>
                <a:cs typeface="Arial MT"/>
              </a:rPr>
              <a:t> </a:t>
            </a:r>
            <a:r>
              <a:rPr lang="fr-FR" sz="1600" noProof="0" dirty="0">
                <a:latin typeface="Arial MT"/>
                <a:cs typeface="Arial MT"/>
              </a:rPr>
              <a:t>(3H)</a:t>
            </a:r>
            <a:r>
              <a:rPr lang="fr-FR" sz="1600" spc="-20" noProof="0" dirty="0">
                <a:latin typeface="Arial MT"/>
                <a:cs typeface="Arial MT"/>
              </a:rPr>
              <a:t> </a:t>
            </a:r>
            <a:r>
              <a:rPr lang="fr-FR" sz="1600" noProof="0" dirty="0">
                <a:latin typeface="Arial MT"/>
                <a:cs typeface="Arial MT"/>
              </a:rPr>
              <a:t>/</a:t>
            </a:r>
            <a:r>
              <a:rPr lang="fr-FR" sz="1600" spc="-30" noProof="0" dirty="0">
                <a:latin typeface="Arial MT"/>
                <a:cs typeface="Arial MT"/>
              </a:rPr>
              <a:t> </a:t>
            </a:r>
            <a:r>
              <a:rPr lang="fr-FR" sz="1600" noProof="0" dirty="0">
                <a:latin typeface="Arial MT"/>
                <a:cs typeface="Arial MT"/>
              </a:rPr>
              <a:t>Philosophie</a:t>
            </a:r>
            <a:r>
              <a:rPr lang="fr-FR" sz="1600" spc="-60" noProof="0" dirty="0">
                <a:latin typeface="Arial MT"/>
                <a:cs typeface="Arial MT"/>
              </a:rPr>
              <a:t> </a:t>
            </a:r>
            <a:r>
              <a:rPr lang="fr-FR" sz="1600" spc="-20" noProof="0" dirty="0">
                <a:latin typeface="Arial MT"/>
                <a:cs typeface="Arial MT"/>
              </a:rPr>
              <a:t>(2H)</a:t>
            </a:r>
            <a:endParaRPr lang="fr-FR" sz="1600" noProof="0" dirty="0">
              <a:latin typeface="Arial MT"/>
              <a:cs typeface="Arial MT"/>
            </a:endParaRPr>
          </a:p>
          <a:p>
            <a:pPr marL="265430" indent="-174625">
              <a:lnSpc>
                <a:spcPct val="100000"/>
              </a:lnSpc>
              <a:spcBef>
                <a:spcPts val="395"/>
              </a:spcBef>
              <a:buClr>
                <a:srgbClr val="ED7444"/>
              </a:buClr>
              <a:buFont typeface="Wingdings"/>
              <a:buChar char=""/>
              <a:tabLst>
                <a:tab pos="265430" algn="l"/>
              </a:tabLst>
            </a:pPr>
            <a:r>
              <a:rPr lang="fr-FR" sz="1600" noProof="0" dirty="0">
                <a:latin typeface="Arial MT"/>
                <a:cs typeface="Arial MT"/>
              </a:rPr>
              <a:t>Histoire</a:t>
            </a:r>
            <a:r>
              <a:rPr lang="fr-FR" sz="1600" spc="-40" noProof="0" dirty="0">
                <a:latin typeface="Arial MT"/>
                <a:cs typeface="Arial MT"/>
              </a:rPr>
              <a:t> </a:t>
            </a:r>
            <a:r>
              <a:rPr lang="fr-FR" sz="1600" noProof="0" dirty="0">
                <a:latin typeface="Arial MT"/>
                <a:cs typeface="Arial MT"/>
              </a:rPr>
              <a:t>–</a:t>
            </a:r>
            <a:r>
              <a:rPr lang="fr-FR" sz="1600" spc="-45" noProof="0" dirty="0">
                <a:latin typeface="Arial MT"/>
                <a:cs typeface="Arial MT"/>
              </a:rPr>
              <a:t> </a:t>
            </a:r>
            <a:r>
              <a:rPr lang="fr-FR" sz="1600" noProof="0" dirty="0">
                <a:latin typeface="Arial MT"/>
                <a:cs typeface="Arial MT"/>
              </a:rPr>
              <a:t>géographie</a:t>
            </a:r>
            <a:r>
              <a:rPr lang="fr-FR" sz="1600" spc="-40" noProof="0" dirty="0">
                <a:latin typeface="Arial MT"/>
                <a:cs typeface="Arial MT"/>
              </a:rPr>
              <a:t> </a:t>
            </a:r>
            <a:r>
              <a:rPr lang="fr-FR" sz="1600" spc="-10" noProof="0" dirty="0">
                <a:latin typeface="Arial MT"/>
                <a:cs typeface="Arial MT"/>
              </a:rPr>
              <a:t>(1h30)</a:t>
            </a:r>
            <a:endParaRPr lang="fr-FR" sz="1600" noProof="0" dirty="0">
              <a:latin typeface="Arial MT"/>
              <a:cs typeface="Arial MT"/>
            </a:endParaRPr>
          </a:p>
          <a:p>
            <a:pPr marL="265430" indent="-174625">
              <a:lnSpc>
                <a:spcPct val="100000"/>
              </a:lnSpc>
              <a:spcBef>
                <a:spcPts val="405"/>
              </a:spcBef>
              <a:buClr>
                <a:srgbClr val="ED7444"/>
              </a:buClr>
              <a:buFont typeface="Wingdings"/>
              <a:buChar char=""/>
              <a:tabLst>
                <a:tab pos="265430" algn="l"/>
              </a:tabLst>
            </a:pPr>
            <a:r>
              <a:rPr lang="fr-FR" sz="1600" noProof="0" dirty="0">
                <a:latin typeface="Arial MT"/>
                <a:cs typeface="Arial MT"/>
              </a:rPr>
              <a:t>Enseignement</a:t>
            </a:r>
            <a:r>
              <a:rPr lang="fr-FR" sz="1600" spc="-50" noProof="0" dirty="0">
                <a:latin typeface="Arial MT"/>
                <a:cs typeface="Arial MT"/>
              </a:rPr>
              <a:t> </a:t>
            </a:r>
            <a:r>
              <a:rPr lang="fr-FR" sz="1600" noProof="0" dirty="0">
                <a:latin typeface="Arial MT"/>
                <a:cs typeface="Arial MT"/>
              </a:rPr>
              <a:t>moral</a:t>
            </a:r>
            <a:r>
              <a:rPr lang="fr-FR" sz="1600" spc="-40" noProof="0" dirty="0">
                <a:latin typeface="Arial MT"/>
                <a:cs typeface="Arial MT"/>
              </a:rPr>
              <a:t> </a:t>
            </a:r>
            <a:r>
              <a:rPr lang="fr-FR" sz="1600" noProof="0" dirty="0">
                <a:latin typeface="Arial MT"/>
                <a:cs typeface="Arial MT"/>
              </a:rPr>
              <a:t>et</a:t>
            </a:r>
            <a:r>
              <a:rPr lang="fr-FR" sz="1600" spc="-35" noProof="0" dirty="0">
                <a:latin typeface="Arial MT"/>
                <a:cs typeface="Arial MT"/>
              </a:rPr>
              <a:t> </a:t>
            </a:r>
            <a:r>
              <a:rPr lang="fr-FR" sz="1600" noProof="0" dirty="0">
                <a:latin typeface="Arial MT"/>
                <a:cs typeface="Arial MT"/>
              </a:rPr>
              <a:t>civique</a:t>
            </a:r>
            <a:r>
              <a:rPr lang="fr-FR" sz="1600" spc="-65" noProof="0" dirty="0">
                <a:latin typeface="Arial MT"/>
                <a:cs typeface="Arial MT"/>
              </a:rPr>
              <a:t> </a:t>
            </a:r>
            <a:r>
              <a:rPr lang="fr-FR" sz="1600" spc="-10" noProof="0" dirty="0">
                <a:latin typeface="Arial MT"/>
                <a:cs typeface="Arial MT"/>
              </a:rPr>
              <a:t>(18h/an)</a:t>
            </a:r>
            <a:endParaRPr lang="fr-FR" sz="1600" noProof="0" dirty="0">
              <a:latin typeface="Arial MT"/>
              <a:cs typeface="Arial MT"/>
            </a:endParaRPr>
          </a:p>
          <a:p>
            <a:pPr marL="265430" indent="-174625">
              <a:lnSpc>
                <a:spcPct val="100000"/>
              </a:lnSpc>
              <a:spcBef>
                <a:spcPts val="400"/>
              </a:spcBef>
              <a:buClr>
                <a:srgbClr val="ED7444"/>
              </a:buClr>
              <a:buFont typeface="Wingdings"/>
              <a:buChar char=""/>
              <a:tabLst>
                <a:tab pos="265430" algn="l"/>
              </a:tabLst>
            </a:pPr>
            <a:r>
              <a:rPr lang="fr-FR" sz="1600" noProof="0" dirty="0">
                <a:latin typeface="Arial MT"/>
                <a:cs typeface="Arial MT"/>
              </a:rPr>
              <a:t>Langue</a:t>
            </a:r>
            <a:r>
              <a:rPr lang="fr-FR" sz="1600" spc="-40" noProof="0" dirty="0">
                <a:latin typeface="Arial MT"/>
                <a:cs typeface="Arial MT"/>
              </a:rPr>
              <a:t> </a:t>
            </a:r>
            <a:r>
              <a:rPr lang="fr-FR" sz="1600" spc="-10" noProof="0" dirty="0">
                <a:latin typeface="Arial MT"/>
                <a:cs typeface="Arial MT"/>
              </a:rPr>
              <a:t>vivante</a:t>
            </a:r>
            <a:r>
              <a:rPr lang="fr-FR" sz="1600" spc="-100" noProof="0" dirty="0">
                <a:latin typeface="Arial MT"/>
                <a:cs typeface="Arial MT"/>
              </a:rPr>
              <a:t> </a:t>
            </a:r>
            <a:r>
              <a:rPr lang="fr-FR" sz="1600" noProof="0" dirty="0">
                <a:latin typeface="Arial MT"/>
                <a:cs typeface="Arial MT"/>
              </a:rPr>
              <a:t>A</a:t>
            </a:r>
            <a:r>
              <a:rPr lang="fr-FR" sz="1600" spc="-100" noProof="0" dirty="0">
                <a:latin typeface="Arial MT"/>
                <a:cs typeface="Arial MT"/>
              </a:rPr>
              <a:t> </a:t>
            </a:r>
            <a:r>
              <a:rPr lang="fr-FR" sz="1600" noProof="0" dirty="0">
                <a:latin typeface="Arial MT"/>
                <a:cs typeface="Arial MT"/>
              </a:rPr>
              <a:t>et</a:t>
            </a:r>
            <a:r>
              <a:rPr lang="fr-FR" sz="1600" spc="-15" noProof="0" dirty="0">
                <a:latin typeface="Arial MT"/>
                <a:cs typeface="Arial MT"/>
              </a:rPr>
              <a:t> </a:t>
            </a:r>
            <a:r>
              <a:rPr lang="fr-FR" sz="1600" noProof="0" dirty="0">
                <a:latin typeface="Arial MT"/>
                <a:cs typeface="Arial MT"/>
              </a:rPr>
              <a:t>langue</a:t>
            </a:r>
            <a:r>
              <a:rPr lang="fr-FR" sz="1600" spc="-35" noProof="0" dirty="0">
                <a:latin typeface="Arial MT"/>
                <a:cs typeface="Arial MT"/>
              </a:rPr>
              <a:t> </a:t>
            </a:r>
            <a:r>
              <a:rPr lang="fr-FR" sz="1600" noProof="0" dirty="0">
                <a:latin typeface="Arial MT"/>
                <a:cs typeface="Arial MT"/>
              </a:rPr>
              <a:t>vivante</a:t>
            </a:r>
            <a:r>
              <a:rPr lang="fr-FR" sz="1600" spc="-25" noProof="0" dirty="0">
                <a:latin typeface="Arial MT"/>
                <a:cs typeface="Arial MT"/>
              </a:rPr>
              <a:t> </a:t>
            </a:r>
            <a:r>
              <a:rPr lang="fr-FR" sz="1600" spc="-60" noProof="0" dirty="0">
                <a:latin typeface="Arial MT"/>
                <a:cs typeface="Arial MT"/>
              </a:rPr>
              <a:t>B</a:t>
            </a:r>
            <a:endParaRPr lang="fr-FR" sz="1600" noProof="0" dirty="0">
              <a:latin typeface="Arial MT"/>
              <a:cs typeface="Arial MT"/>
            </a:endParaRPr>
          </a:p>
          <a:p>
            <a:pPr marL="266065">
              <a:lnSpc>
                <a:spcPct val="100000"/>
              </a:lnSpc>
            </a:pPr>
            <a:r>
              <a:rPr lang="fr-FR" sz="1600" spc="-20" noProof="0" dirty="0">
                <a:latin typeface="Arial MT"/>
                <a:cs typeface="Arial MT"/>
              </a:rPr>
              <a:t>(4h)</a:t>
            </a:r>
            <a:endParaRPr lang="fr-FR" sz="1600" noProof="0" dirty="0">
              <a:latin typeface="Arial MT"/>
              <a:cs typeface="Arial MT"/>
            </a:endParaRPr>
          </a:p>
          <a:p>
            <a:pPr marL="265430" indent="-174625">
              <a:lnSpc>
                <a:spcPct val="100000"/>
              </a:lnSpc>
              <a:spcBef>
                <a:spcPts val="395"/>
              </a:spcBef>
              <a:buClr>
                <a:srgbClr val="ED7444"/>
              </a:buClr>
              <a:buFont typeface="Wingdings"/>
              <a:buChar char=""/>
              <a:tabLst>
                <a:tab pos="265430" algn="l"/>
              </a:tabLst>
            </a:pPr>
            <a:r>
              <a:rPr lang="fr-FR" sz="1600" noProof="0" dirty="0">
                <a:latin typeface="Arial MT"/>
                <a:cs typeface="Arial MT"/>
              </a:rPr>
              <a:t>Education</a:t>
            </a:r>
            <a:r>
              <a:rPr lang="fr-FR" sz="1600" spc="-50" noProof="0" dirty="0">
                <a:latin typeface="Arial MT"/>
                <a:cs typeface="Arial MT"/>
              </a:rPr>
              <a:t> </a:t>
            </a:r>
            <a:r>
              <a:rPr lang="fr-FR" sz="1600" noProof="0" dirty="0">
                <a:latin typeface="Arial MT"/>
                <a:cs typeface="Arial MT"/>
              </a:rPr>
              <a:t>physique</a:t>
            </a:r>
            <a:r>
              <a:rPr lang="fr-FR" sz="1600" spc="-30" noProof="0" dirty="0">
                <a:latin typeface="Arial MT"/>
                <a:cs typeface="Arial MT"/>
              </a:rPr>
              <a:t> </a:t>
            </a:r>
            <a:r>
              <a:rPr lang="fr-FR" sz="1600" noProof="0" dirty="0">
                <a:latin typeface="Arial MT"/>
                <a:cs typeface="Arial MT"/>
              </a:rPr>
              <a:t>et</a:t>
            </a:r>
            <a:r>
              <a:rPr lang="fr-FR" sz="1600" spc="-25" noProof="0" dirty="0">
                <a:latin typeface="Arial MT"/>
                <a:cs typeface="Arial MT"/>
              </a:rPr>
              <a:t> </a:t>
            </a:r>
            <a:r>
              <a:rPr lang="fr-FR" sz="1600" noProof="0" dirty="0">
                <a:latin typeface="Arial MT"/>
                <a:cs typeface="Arial MT"/>
              </a:rPr>
              <a:t>sportive</a:t>
            </a:r>
            <a:r>
              <a:rPr lang="fr-FR" sz="1600" spc="-40" noProof="0" dirty="0">
                <a:latin typeface="Arial MT"/>
                <a:cs typeface="Arial MT"/>
              </a:rPr>
              <a:t> </a:t>
            </a:r>
            <a:r>
              <a:rPr lang="fr-FR" sz="1600" spc="-20" noProof="0" dirty="0">
                <a:latin typeface="Arial MT"/>
                <a:cs typeface="Arial MT"/>
              </a:rPr>
              <a:t>(2H)</a:t>
            </a:r>
            <a:endParaRPr lang="fr-FR" sz="1600" noProof="0" dirty="0">
              <a:latin typeface="Arial MT"/>
              <a:cs typeface="Arial MT"/>
            </a:endParaRPr>
          </a:p>
          <a:p>
            <a:pPr marL="265430" indent="-174625">
              <a:lnSpc>
                <a:spcPct val="100000"/>
              </a:lnSpc>
              <a:spcBef>
                <a:spcPts val="409"/>
              </a:spcBef>
              <a:buClr>
                <a:srgbClr val="ED7444"/>
              </a:buClr>
              <a:buFont typeface="Wingdings"/>
              <a:buChar char=""/>
              <a:tabLst>
                <a:tab pos="265430" algn="l"/>
              </a:tabLst>
            </a:pPr>
            <a:r>
              <a:rPr lang="fr-FR" sz="1600" noProof="0" dirty="0">
                <a:latin typeface="Arial MT"/>
                <a:cs typeface="Arial MT"/>
              </a:rPr>
              <a:t>Mathématiques</a:t>
            </a:r>
            <a:r>
              <a:rPr lang="fr-FR" sz="1600" spc="-100" noProof="0" dirty="0">
                <a:latin typeface="Arial MT"/>
                <a:cs typeface="Arial MT"/>
              </a:rPr>
              <a:t> </a:t>
            </a:r>
            <a:r>
              <a:rPr lang="fr-FR" sz="1600" spc="-20" noProof="0" dirty="0">
                <a:latin typeface="Arial MT"/>
                <a:cs typeface="Arial MT"/>
              </a:rPr>
              <a:t>(3h)</a:t>
            </a:r>
            <a:endParaRPr lang="fr-FR" sz="1600" noProof="0" dirty="0">
              <a:latin typeface="Arial MT"/>
              <a:cs typeface="Arial MT"/>
            </a:endParaRPr>
          </a:p>
        </p:txBody>
      </p:sp>
      <p:sp>
        <p:nvSpPr>
          <p:cNvPr id="4" name="object 4"/>
          <p:cNvSpPr/>
          <p:nvPr/>
        </p:nvSpPr>
        <p:spPr>
          <a:xfrm>
            <a:off x="5509259" y="1484375"/>
            <a:ext cx="4825365" cy="4645660"/>
          </a:xfrm>
          <a:custGeom>
            <a:avLst/>
            <a:gdLst/>
            <a:ahLst/>
            <a:cxnLst/>
            <a:rect l="l" t="t" r="r" b="b"/>
            <a:pathLst>
              <a:path w="4825365" h="4645660">
                <a:moveTo>
                  <a:pt x="4824984" y="0"/>
                </a:moveTo>
                <a:lnTo>
                  <a:pt x="0" y="0"/>
                </a:lnTo>
                <a:lnTo>
                  <a:pt x="0" y="4645152"/>
                </a:lnTo>
                <a:lnTo>
                  <a:pt x="4824984" y="4645152"/>
                </a:lnTo>
                <a:lnTo>
                  <a:pt x="4824984" y="0"/>
                </a:lnTo>
                <a:close/>
              </a:path>
            </a:pathLst>
          </a:custGeom>
          <a:solidFill>
            <a:srgbClr val="9CC6E8"/>
          </a:solidFill>
        </p:spPr>
        <p:txBody>
          <a:bodyPr wrap="square" lIns="0" tIns="0" rIns="0" bIns="0" rtlCol="0"/>
          <a:lstStyle/>
          <a:p>
            <a:endParaRPr lang="fr-FR" noProof="0" dirty="0"/>
          </a:p>
        </p:txBody>
      </p:sp>
      <p:sp>
        <p:nvSpPr>
          <p:cNvPr id="5" name="object 5"/>
          <p:cNvSpPr txBox="1"/>
          <p:nvPr/>
        </p:nvSpPr>
        <p:spPr>
          <a:xfrm>
            <a:off x="5421629" y="1484375"/>
            <a:ext cx="5000624" cy="4752974"/>
          </a:xfrm>
          <a:prstGeom prst="rect">
            <a:avLst/>
          </a:prstGeom>
          <a:solidFill>
            <a:schemeClr val="tx2">
              <a:lumMod val="20000"/>
              <a:lumOff val="80000"/>
            </a:schemeClr>
          </a:solidFill>
        </p:spPr>
        <p:txBody>
          <a:bodyPr vert="horz" wrap="square" lIns="0" tIns="40640" rIns="0" bIns="0" rtlCol="0">
            <a:spAutoFit/>
          </a:bodyPr>
          <a:lstStyle/>
          <a:p>
            <a:pPr marL="805180" marR="129539" indent="-660400">
              <a:lnSpc>
                <a:spcPct val="100000"/>
              </a:lnSpc>
              <a:spcBef>
                <a:spcPts val="320"/>
              </a:spcBef>
            </a:pPr>
            <a:r>
              <a:rPr lang="fr-FR" sz="1800" b="1" noProof="0" dirty="0">
                <a:latin typeface="Arial"/>
                <a:cs typeface="Arial"/>
              </a:rPr>
              <a:t>Les</a:t>
            </a:r>
            <a:r>
              <a:rPr lang="fr-FR" sz="1800" b="1" spc="-30" noProof="0" dirty="0">
                <a:latin typeface="Arial"/>
                <a:cs typeface="Arial"/>
              </a:rPr>
              <a:t> </a:t>
            </a:r>
            <a:r>
              <a:rPr lang="fr-FR" sz="1800" b="1" noProof="0" dirty="0">
                <a:latin typeface="Arial"/>
                <a:cs typeface="Arial"/>
              </a:rPr>
              <a:t>élèves</a:t>
            </a:r>
            <a:r>
              <a:rPr lang="fr-FR" sz="1800" b="1" spc="10" noProof="0" dirty="0">
                <a:latin typeface="Arial"/>
                <a:cs typeface="Arial"/>
              </a:rPr>
              <a:t> </a:t>
            </a:r>
            <a:r>
              <a:rPr lang="fr-FR" sz="1800" b="1" noProof="0" dirty="0">
                <a:latin typeface="Arial"/>
                <a:cs typeface="Arial"/>
              </a:rPr>
              <a:t>suivent</a:t>
            </a:r>
            <a:r>
              <a:rPr lang="fr-FR" sz="1800" b="1" spc="10" noProof="0" dirty="0">
                <a:latin typeface="Arial"/>
                <a:cs typeface="Arial"/>
              </a:rPr>
              <a:t> </a:t>
            </a:r>
            <a:r>
              <a:rPr lang="fr-FR" sz="1800" b="1" noProof="0" dirty="0">
                <a:latin typeface="Arial"/>
                <a:cs typeface="Arial"/>
              </a:rPr>
              <a:t>des</a:t>
            </a:r>
            <a:r>
              <a:rPr lang="fr-FR" sz="1800" b="1" spc="-30" noProof="0" dirty="0">
                <a:latin typeface="Arial"/>
                <a:cs typeface="Arial"/>
              </a:rPr>
              <a:t> </a:t>
            </a:r>
            <a:r>
              <a:rPr lang="fr-FR" sz="1800" b="1" noProof="0" dirty="0">
                <a:latin typeface="Arial"/>
                <a:cs typeface="Arial"/>
              </a:rPr>
              <a:t>enseignements</a:t>
            </a:r>
            <a:r>
              <a:rPr lang="fr-FR" sz="1800" b="1" spc="-30" noProof="0" dirty="0">
                <a:latin typeface="Arial"/>
                <a:cs typeface="Arial"/>
              </a:rPr>
              <a:t> </a:t>
            </a:r>
            <a:r>
              <a:rPr lang="fr-FR" sz="1800" b="1" spc="-25" noProof="0" dirty="0">
                <a:latin typeface="Arial"/>
                <a:cs typeface="Arial"/>
              </a:rPr>
              <a:t>de </a:t>
            </a:r>
            <a:r>
              <a:rPr lang="fr-FR" sz="1800" b="1" noProof="0" dirty="0">
                <a:latin typeface="Arial"/>
                <a:cs typeface="Arial"/>
              </a:rPr>
              <a:t>spécialité</a:t>
            </a:r>
            <a:r>
              <a:rPr lang="fr-FR" sz="1800" b="1" spc="-20" noProof="0" dirty="0">
                <a:latin typeface="Arial"/>
                <a:cs typeface="Arial"/>
              </a:rPr>
              <a:t> </a:t>
            </a:r>
            <a:r>
              <a:rPr lang="fr-FR" sz="1800" b="1" noProof="0" dirty="0">
                <a:latin typeface="Arial"/>
                <a:cs typeface="Arial"/>
              </a:rPr>
              <a:t>de</a:t>
            </a:r>
            <a:r>
              <a:rPr lang="fr-FR" sz="1800" b="1" spc="-15" noProof="0" dirty="0">
                <a:latin typeface="Arial"/>
                <a:cs typeface="Arial"/>
              </a:rPr>
              <a:t> </a:t>
            </a:r>
            <a:r>
              <a:rPr lang="fr-FR" sz="1800" b="1" noProof="0" dirty="0">
                <a:latin typeface="Arial"/>
                <a:cs typeface="Arial"/>
              </a:rPr>
              <a:t>la</a:t>
            </a:r>
            <a:r>
              <a:rPr lang="fr-FR" sz="1800" b="1" spc="-25" noProof="0" dirty="0">
                <a:latin typeface="Arial"/>
                <a:cs typeface="Arial"/>
              </a:rPr>
              <a:t> </a:t>
            </a:r>
            <a:r>
              <a:rPr lang="fr-FR" sz="1800" b="1" noProof="0" dirty="0">
                <a:latin typeface="Arial"/>
                <a:cs typeface="Arial"/>
              </a:rPr>
              <a:t>série</a:t>
            </a:r>
            <a:r>
              <a:rPr lang="fr-FR" sz="1800" b="1" spc="-15" noProof="0" dirty="0">
                <a:latin typeface="Arial"/>
                <a:cs typeface="Arial"/>
              </a:rPr>
              <a:t> </a:t>
            </a:r>
            <a:r>
              <a:rPr lang="fr-FR" sz="1800" b="1" noProof="0" dirty="0">
                <a:latin typeface="Arial"/>
                <a:cs typeface="Arial"/>
              </a:rPr>
              <a:t>choisie</a:t>
            </a:r>
            <a:r>
              <a:rPr lang="fr-FR" sz="1800" b="1" spc="-25" noProof="0" dirty="0">
                <a:latin typeface="Arial"/>
                <a:cs typeface="Arial"/>
              </a:rPr>
              <a:t> </a:t>
            </a:r>
            <a:r>
              <a:rPr lang="fr-FR" sz="1800" b="1" spc="-50" noProof="0" dirty="0">
                <a:latin typeface="Arial"/>
                <a:cs typeface="Arial"/>
              </a:rPr>
              <a:t>:</a:t>
            </a:r>
            <a:endParaRPr lang="fr-FR" sz="1800" noProof="0" dirty="0">
              <a:latin typeface="Arial"/>
              <a:cs typeface="Arial"/>
            </a:endParaRPr>
          </a:p>
          <a:p>
            <a:pPr marL="265430" marR="304800" indent="-175895">
              <a:lnSpc>
                <a:spcPct val="100000"/>
              </a:lnSpc>
              <a:spcBef>
                <a:spcPts val="405"/>
              </a:spcBef>
              <a:buClr>
                <a:srgbClr val="ED7444"/>
              </a:buClr>
              <a:buFont typeface="Wingdings"/>
              <a:buChar char=""/>
              <a:tabLst>
                <a:tab pos="265430" algn="l"/>
              </a:tabLst>
            </a:pPr>
            <a:r>
              <a:rPr lang="fr-FR" sz="1600" noProof="0" dirty="0">
                <a:latin typeface="Arial MT"/>
                <a:cs typeface="Arial MT"/>
              </a:rPr>
              <a:t>ST2S</a:t>
            </a:r>
            <a:r>
              <a:rPr lang="fr-FR" sz="1600" spc="-25" noProof="0" dirty="0">
                <a:latin typeface="Arial MT"/>
                <a:cs typeface="Arial MT"/>
              </a:rPr>
              <a:t> </a:t>
            </a:r>
            <a:r>
              <a:rPr lang="fr-FR" sz="1600" noProof="0" dirty="0">
                <a:latin typeface="Arial MT"/>
                <a:cs typeface="Arial MT"/>
              </a:rPr>
              <a:t>:</a:t>
            </a:r>
            <a:r>
              <a:rPr lang="fr-FR" sz="1600" spc="-10" noProof="0" dirty="0">
                <a:latin typeface="Arial MT"/>
                <a:cs typeface="Arial MT"/>
              </a:rPr>
              <a:t> </a:t>
            </a:r>
            <a:r>
              <a:rPr lang="fr-FR" sz="1500" noProof="0" dirty="0">
                <a:latin typeface="Arial MT"/>
                <a:cs typeface="Arial MT"/>
              </a:rPr>
              <a:t>Sciences</a:t>
            </a:r>
            <a:r>
              <a:rPr lang="fr-FR" sz="1500" spc="-45" noProof="0" dirty="0">
                <a:latin typeface="Arial MT"/>
                <a:cs typeface="Arial MT"/>
              </a:rPr>
              <a:t> </a:t>
            </a:r>
            <a:r>
              <a:rPr lang="fr-FR" sz="1500" noProof="0" dirty="0">
                <a:latin typeface="Arial MT"/>
                <a:cs typeface="Arial MT"/>
              </a:rPr>
              <a:t>et</a:t>
            </a:r>
            <a:r>
              <a:rPr lang="fr-FR" sz="1500" spc="-30" noProof="0" dirty="0">
                <a:latin typeface="Arial MT"/>
                <a:cs typeface="Arial MT"/>
              </a:rPr>
              <a:t> </a:t>
            </a:r>
            <a:r>
              <a:rPr lang="fr-FR" sz="1500" noProof="0" dirty="0">
                <a:latin typeface="Arial MT"/>
                <a:cs typeface="Arial MT"/>
              </a:rPr>
              <a:t>technologies</a:t>
            </a:r>
            <a:r>
              <a:rPr lang="fr-FR" sz="1500" spc="-45" noProof="0" dirty="0">
                <a:latin typeface="Arial MT"/>
                <a:cs typeface="Arial MT"/>
              </a:rPr>
              <a:t> </a:t>
            </a:r>
            <a:r>
              <a:rPr lang="fr-FR" sz="1500" noProof="0" dirty="0">
                <a:latin typeface="Arial MT"/>
                <a:cs typeface="Arial MT"/>
              </a:rPr>
              <a:t>de</a:t>
            </a:r>
            <a:r>
              <a:rPr lang="fr-FR" sz="1500" spc="-25" noProof="0" dirty="0">
                <a:latin typeface="Arial MT"/>
                <a:cs typeface="Arial MT"/>
              </a:rPr>
              <a:t> </a:t>
            </a:r>
            <a:r>
              <a:rPr lang="fr-FR" sz="1500" noProof="0" dirty="0">
                <a:latin typeface="Arial MT"/>
                <a:cs typeface="Arial MT"/>
              </a:rPr>
              <a:t>la</a:t>
            </a:r>
            <a:r>
              <a:rPr lang="fr-FR" sz="1500" spc="-20" noProof="0" dirty="0">
                <a:latin typeface="Arial MT"/>
                <a:cs typeface="Arial MT"/>
              </a:rPr>
              <a:t> </a:t>
            </a:r>
            <a:r>
              <a:rPr lang="fr-FR" sz="1500" noProof="0" dirty="0">
                <a:latin typeface="Arial MT"/>
                <a:cs typeface="Arial MT"/>
              </a:rPr>
              <a:t>santé</a:t>
            </a:r>
            <a:r>
              <a:rPr lang="fr-FR" sz="1500" spc="-50" noProof="0" dirty="0">
                <a:latin typeface="Arial MT"/>
                <a:cs typeface="Arial MT"/>
              </a:rPr>
              <a:t> </a:t>
            </a:r>
            <a:r>
              <a:rPr lang="fr-FR" sz="1500" noProof="0" dirty="0">
                <a:latin typeface="Arial MT"/>
                <a:cs typeface="Arial MT"/>
              </a:rPr>
              <a:t>et</a:t>
            </a:r>
            <a:r>
              <a:rPr lang="fr-FR" sz="1500" spc="-25" noProof="0" dirty="0">
                <a:latin typeface="Arial MT"/>
                <a:cs typeface="Arial MT"/>
              </a:rPr>
              <a:t> du </a:t>
            </a:r>
            <a:r>
              <a:rPr lang="fr-FR" sz="1500" noProof="0" dirty="0">
                <a:latin typeface="Arial MT"/>
                <a:cs typeface="Arial MT"/>
              </a:rPr>
              <a:t>social</a:t>
            </a:r>
            <a:r>
              <a:rPr lang="fr-FR" sz="1500" spc="-45" noProof="0" dirty="0">
                <a:latin typeface="Arial MT"/>
                <a:cs typeface="Arial MT"/>
              </a:rPr>
              <a:t> </a:t>
            </a:r>
            <a:endParaRPr lang="fr-FR" sz="1500" noProof="0" dirty="0">
              <a:latin typeface="Arial MT"/>
              <a:cs typeface="Arial MT"/>
            </a:endParaRPr>
          </a:p>
          <a:p>
            <a:pPr marL="265430" indent="-175260">
              <a:lnSpc>
                <a:spcPct val="100000"/>
              </a:lnSpc>
              <a:spcBef>
                <a:spcPts val="395"/>
              </a:spcBef>
              <a:buClr>
                <a:srgbClr val="ED7444"/>
              </a:buClr>
              <a:buFont typeface="Wingdings"/>
              <a:buChar char=""/>
              <a:tabLst>
                <a:tab pos="265430" algn="l"/>
              </a:tabLst>
            </a:pPr>
            <a:r>
              <a:rPr lang="fr-FR" sz="1600" noProof="0" dirty="0">
                <a:latin typeface="Arial MT"/>
                <a:cs typeface="Arial MT"/>
              </a:rPr>
              <a:t>STL</a:t>
            </a:r>
            <a:r>
              <a:rPr lang="fr-FR" sz="1600" spc="-85" noProof="0" dirty="0">
                <a:latin typeface="Arial MT"/>
                <a:cs typeface="Arial MT"/>
              </a:rPr>
              <a:t> </a:t>
            </a:r>
            <a:r>
              <a:rPr lang="fr-FR" sz="1600" noProof="0" dirty="0">
                <a:latin typeface="Arial MT"/>
                <a:cs typeface="Arial MT"/>
              </a:rPr>
              <a:t>:</a:t>
            </a:r>
            <a:r>
              <a:rPr lang="fr-FR" sz="1600" spc="-20" noProof="0" dirty="0">
                <a:latin typeface="Arial MT"/>
                <a:cs typeface="Arial MT"/>
              </a:rPr>
              <a:t> </a:t>
            </a:r>
            <a:r>
              <a:rPr lang="fr-FR" sz="1500" noProof="0" dirty="0">
                <a:latin typeface="Arial MT"/>
                <a:cs typeface="Arial MT"/>
              </a:rPr>
              <a:t>Sciences</a:t>
            </a:r>
            <a:r>
              <a:rPr lang="fr-FR" sz="1500" spc="-45" noProof="0" dirty="0">
                <a:latin typeface="Arial MT"/>
                <a:cs typeface="Arial MT"/>
              </a:rPr>
              <a:t> </a:t>
            </a:r>
            <a:r>
              <a:rPr lang="fr-FR" sz="1500" noProof="0" dirty="0">
                <a:latin typeface="Arial MT"/>
                <a:cs typeface="Arial MT"/>
              </a:rPr>
              <a:t>et</a:t>
            </a:r>
            <a:r>
              <a:rPr lang="fr-FR" sz="1500" spc="-35" noProof="0" dirty="0">
                <a:latin typeface="Arial MT"/>
                <a:cs typeface="Arial MT"/>
              </a:rPr>
              <a:t> </a:t>
            </a:r>
            <a:r>
              <a:rPr lang="fr-FR" sz="1500" noProof="0" dirty="0">
                <a:latin typeface="Arial MT"/>
                <a:cs typeface="Arial MT"/>
              </a:rPr>
              <a:t>technologies</a:t>
            </a:r>
            <a:r>
              <a:rPr lang="fr-FR" sz="1500" spc="-65" noProof="0" dirty="0">
                <a:latin typeface="Arial MT"/>
                <a:cs typeface="Arial MT"/>
              </a:rPr>
              <a:t> </a:t>
            </a:r>
            <a:r>
              <a:rPr lang="fr-FR" sz="1500" noProof="0" dirty="0">
                <a:latin typeface="Arial MT"/>
                <a:cs typeface="Arial MT"/>
              </a:rPr>
              <a:t>de</a:t>
            </a:r>
            <a:r>
              <a:rPr lang="fr-FR" sz="1500" spc="-35" noProof="0" dirty="0">
                <a:latin typeface="Arial MT"/>
                <a:cs typeface="Arial MT"/>
              </a:rPr>
              <a:t> </a:t>
            </a:r>
            <a:r>
              <a:rPr lang="fr-FR" sz="1500" noProof="0" dirty="0">
                <a:latin typeface="Arial MT"/>
                <a:cs typeface="Arial MT"/>
              </a:rPr>
              <a:t>laboratoire</a:t>
            </a:r>
            <a:r>
              <a:rPr lang="fr-FR" sz="1500" spc="-50" noProof="0" dirty="0">
                <a:latin typeface="Arial MT"/>
                <a:cs typeface="Arial MT"/>
              </a:rPr>
              <a:t> </a:t>
            </a:r>
            <a:endParaRPr lang="fr-FR" sz="1500" noProof="0" dirty="0">
              <a:latin typeface="Arial MT"/>
              <a:cs typeface="Arial MT"/>
            </a:endParaRPr>
          </a:p>
          <a:p>
            <a:pPr marL="265430" marR="178435" indent="-175895">
              <a:lnSpc>
                <a:spcPct val="100000"/>
              </a:lnSpc>
              <a:spcBef>
                <a:spcPts val="414"/>
              </a:spcBef>
              <a:buClr>
                <a:srgbClr val="ED7444"/>
              </a:buClr>
              <a:buFont typeface="Wingdings"/>
              <a:buChar char=""/>
              <a:tabLst>
                <a:tab pos="265430" algn="l"/>
              </a:tabLst>
            </a:pPr>
            <a:r>
              <a:rPr lang="fr-FR" sz="1600" noProof="0" dirty="0">
                <a:latin typeface="Arial MT"/>
                <a:cs typeface="Arial MT"/>
              </a:rPr>
              <a:t>STD2A</a:t>
            </a:r>
            <a:r>
              <a:rPr lang="fr-FR" sz="1600" spc="-114" noProof="0" dirty="0">
                <a:latin typeface="Arial MT"/>
                <a:cs typeface="Arial MT"/>
              </a:rPr>
              <a:t> </a:t>
            </a:r>
            <a:r>
              <a:rPr lang="fr-FR" sz="1600" noProof="0" dirty="0">
                <a:latin typeface="Arial MT"/>
                <a:cs typeface="Arial MT"/>
              </a:rPr>
              <a:t>:</a:t>
            </a:r>
            <a:r>
              <a:rPr lang="fr-FR" sz="1600" spc="-15" noProof="0" dirty="0">
                <a:latin typeface="Arial MT"/>
                <a:cs typeface="Arial MT"/>
              </a:rPr>
              <a:t> </a:t>
            </a:r>
            <a:r>
              <a:rPr lang="fr-FR" sz="1500" noProof="0" dirty="0">
                <a:latin typeface="Arial MT"/>
                <a:cs typeface="Arial MT"/>
              </a:rPr>
              <a:t>Sciences</a:t>
            </a:r>
            <a:r>
              <a:rPr lang="fr-FR" sz="1500" spc="-40" noProof="0" dirty="0">
                <a:latin typeface="Arial MT"/>
                <a:cs typeface="Arial MT"/>
              </a:rPr>
              <a:t> </a:t>
            </a:r>
            <a:r>
              <a:rPr lang="fr-FR" sz="1500" noProof="0" dirty="0">
                <a:latin typeface="Arial MT"/>
                <a:cs typeface="Arial MT"/>
              </a:rPr>
              <a:t>et</a:t>
            </a:r>
            <a:r>
              <a:rPr lang="fr-FR" sz="1500" spc="-30" noProof="0" dirty="0">
                <a:latin typeface="Arial MT"/>
                <a:cs typeface="Arial MT"/>
              </a:rPr>
              <a:t> </a:t>
            </a:r>
            <a:r>
              <a:rPr lang="fr-FR" sz="1500" noProof="0" dirty="0">
                <a:latin typeface="Arial MT"/>
                <a:cs typeface="Arial MT"/>
              </a:rPr>
              <a:t>technologies</a:t>
            </a:r>
            <a:r>
              <a:rPr lang="fr-FR" sz="1500" spc="-65" noProof="0" dirty="0">
                <a:latin typeface="Arial MT"/>
                <a:cs typeface="Arial MT"/>
              </a:rPr>
              <a:t> </a:t>
            </a:r>
            <a:r>
              <a:rPr lang="fr-FR" sz="1500" noProof="0" dirty="0">
                <a:latin typeface="Arial MT"/>
                <a:cs typeface="Arial MT"/>
              </a:rPr>
              <a:t>du</a:t>
            </a:r>
            <a:r>
              <a:rPr lang="fr-FR" sz="1500" spc="-25" noProof="0" dirty="0">
                <a:latin typeface="Arial MT"/>
                <a:cs typeface="Arial MT"/>
              </a:rPr>
              <a:t> </a:t>
            </a:r>
            <a:r>
              <a:rPr lang="fr-FR" sz="1500" noProof="0" dirty="0">
                <a:latin typeface="Arial MT"/>
                <a:cs typeface="Arial MT"/>
              </a:rPr>
              <a:t>design</a:t>
            </a:r>
            <a:r>
              <a:rPr lang="fr-FR" sz="1500" spc="-40" noProof="0" dirty="0">
                <a:latin typeface="Arial MT"/>
                <a:cs typeface="Arial MT"/>
              </a:rPr>
              <a:t> </a:t>
            </a:r>
            <a:r>
              <a:rPr lang="fr-FR" sz="1500" noProof="0" dirty="0">
                <a:latin typeface="Arial MT"/>
                <a:cs typeface="Arial MT"/>
              </a:rPr>
              <a:t>et</a:t>
            </a:r>
            <a:r>
              <a:rPr lang="fr-FR" sz="1500" spc="-30" noProof="0" dirty="0">
                <a:latin typeface="Arial MT"/>
                <a:cs typeface="Arial MT"/>
              </a:rPr>
              <a:t> </a:t>
            </a:r>
            <a:r>
              <a:rPr lang="fr-FR" sz="1500" spc="-25" noProof="0" dirty="0">
                <a:latin typeface="Arial MT"/>
                <a:cs typeface="Arial MT"/>
              </a:rPr>
              <a:t>des </a:t>
            </a:r>
            <a:r>
              <a:rPr lang="fr-FR" sz="1500" noProof="0" dirty="0">
                <a:latin typeface="Arial MT"/>
                <a:cs typeface="Arial MT"/>
              </a:rPr>
              <a:t>arts</a:t>
            </a:r>
            <a:r>
              <a:rPr lang="fr-FR" sz="1500" spc="-60" noProof="0" dirty="0">
                <a:latin typeface="Arial MT"/>
                <a:cs typeface="Arial MT"/>
              </a:rPr>
              <a:t> </a:t>
            </a:r>
            <a:r>
              <a:rPr lang="fr-FR" sz="1500" noProof="0" dirty="0">
                <a:latin typeface="Arial MT"/>
                <a:cs typeface="Arial MT"/>
              </a:rPr>
              <a:t>appliqués</a:t>
            </a:r>
            <a:r>
              <a:rPr lang="fr-FR" sz="1500" spc="-55" noProof="0" dirty="0">
                <a:latin typeface="Arial MT"/>
                <a:cs typeface="Arial MT"/>
              </a:rPr>
              <a:t> </a:t>
            </a:r>
            <a:endParaRPr lang="fr-FR" sz="1500" noProof="0" dirty="0">
              <a:latin typeface="Arial MT"/>
              <a:cs typeface="Arial MT"/>
            </a:endParaRPr>
          </a:p>
          <a:p>
            <a:pPr marL="265430" marR="97790" indent="-175895">
              <a:lnSpc>
                <a:spcPct val="100000"/>
              </a:lnSpc>
              <a:spcBef>
                <a:spcPts val="395"/>
              </a:spcBef>
              <a:buClr>
                <a:srgbClr val="ED7444"/>
              </a:buClr>
              <a:buFont typeface="Wingdings"/>
              <a:buChar char=""/>
              <a:tabLst>
                <a:tab pos="265430" algn="l"/>
              </a:tabLst>
            </a:pPr>
            <a:r>
              <a:rPr lang="fr-FR" sz="1600" noProof="0" dirty="0">
                <a:latin typeface="Arial MT"/>
                <a:cs typeface="Arial MT"/>
              </a:rPr>
              <a:t>STI2D</a:t>
            </a:r>
            <a:r>
              <a:rPr lang="fr-FR" sz="1600" spc="-25" noProof="0" dirty="0">
                <a:latin typeface="Arial MT"/>
                <a:cs typeface="Arial MT"/>
              </a:rPr>
              <a:t> </a:t>
            </a:r>
            <a:r>
              <a:rPr lang="fr-FR" sz="1600" noProof="0" dirty="0">
                <a:latin typeface="Arial MT"/>
                <a:cs typeface="Arial MT"/>
              </a:rPr>
              <a:t>:</a:t>
            </a:r>
            <a:r>
              <a:rPr lang="fr-FR" sz="1600" spc="-20" noProof="0" dirty="0">
                <a:latin typeface="Arial MT"/>
                <a:cs typeface="Arial MT"/>
              </a:rPr>
              <a:t> </a:t>
            </a:r>
            <a:r>
              <a:rPr lang="fr-FR" sz="1500" noProof="0" dirty="0">
                <a:latin typeface="Arial MT"/>
                <a:cs typeface="Arial MT"/>
              </a:rPr>
              <a:t>Sciences</a:t>
            </a:r>
            <a:r>
              <a:rPr lang="fr-FR" sz="1500" spc="-60" noProof="0" dirty="0">
                <a:latin typeface="Arial MT"/>
                <a:cs typeface="Arial MT"/>
              </a:rPr>
              <a:t> </a:t>
            </a:r>
            <a:r>
              <a:rPr lang="fr-FR" sz="1500" noProof="0" dirty="0">
                <a:latin typeface="Arial MT"/>
                <a:cs typeface="Arial MT"/>
              </a:rPr>
              <a:t>et</a:t>
            </a:r>
            <a:r>
              <a:rPr lang="fr-FR" sz="1500" spc="-35" noProof="0" dirty="0">
                <a:latin typeface="Arial MT"/>
                <a:cs typeface="Arial MT"/>
              </a:rPr>
              <a:t> </a:t>
            </a:r>
            <a:r>
              <a:rPr lang="fr-FR" sz="1500" noProof="0" dirty="0">
                <a:latin typeface="Arial MT"/>
                <a:cs typeface="Arial MT"/>
              </a:rPr>
              <a:t>technologies</a:t>
            </a:r>
            <a:r>
              <a:rPr lang="fr-FR" sz="1500" spc="-70" noProof="0" dirty="0">
                <a:latin typeface="Arial MT"/>
                <a:cs typeface="Arial MT"/>
              </a:rPr>
              <a:t> </a:t>
            </a:r>
            <a:r>
              <a:rPr lang="fr-FR" sz="1500" noProof="0" dirty="0">
                <a:latin typeface="Arial MT"/>
                <a:cs typeface="Arial MT"/>
              </a:rPr>
              <a:t>de</a:t>
            </a:r>
            <a:r>
              <a:rPr lang="fr-FR" sz="1500" spc="-35" noProof="0" dirty="0">
                <a:latin typeface="Arial MT"/>
                <a:cs typeface="Arial MT"/>
              </a:rPr>
              <a:t> </a:t>
            </a:r>
            <a:r>
              <a:rPr lang="fr-FR" sz="1500" noProof="0" dirty="0">
                <a:latin typeface="Arial MT"/>
                <a:cs typeface="Arial MT"/>
              </a:rPr>
              <a:t>l’industrie</a:t>
            </a:r>
            <a:r>
              <a:rPr lang="fr-FR" sz="1500" spc="-45" noProof="0" dirty="0">
                <a:latin typeface="Arial MT"/>
                <a:cs typeface="Arial MT"/>
              </a:rPr>
              <a:t> </a:t>
            </a:r>
            <a:r>
              <a:rPr lang="fr-FR" sz="1500" noProof="0" dirty="0">
                <a:latin typeface="Arial MT"/>
                <a:cs typeface="Arial MT"/>
              </a:rPr>
              <a:t>et</a:t>
            </a:r>
            <a:r>
              <a:rPr lang="fr-FR" sz="1500" spc="-45" noProof="0" dirty="0">
                <a:latin typeface="Arial MT"/>
                <a:cs typeface="Arial MT"/>
              </a:rPr>
              <a:t> </a:t>
            </a:r>
            <a:r>
              <a:rPr lang="fr-FR" sz="1500" spc="-25" noProof="0" dirty="0">
                <a:latin typeface="Arial MT"/>
                <a:cs typeface="Arial MT"/>
              </a:rPr>
              <a:t>du </a:t>
            </a:r>
            <a:r>
              <a:rPr lang="fr-FR" sz="1500" spc="-10" noProof="0" dirty="0">
                <a:latin typeface="Arial MT"/>
                <a:cs typeface="Arial MT"/>
              </a:rPr>
              <a:t>développement</a:t>
            </a:r>
            <a:r>
              <a:rPr lang="fr-FR" sz="1500" spc="-30" noProof="0" dirty="0">
                <a:latin typeface="Arial MT"/>
                <a:cs typeface="Arial MT"/>
              </a:rPr>
              <a:t> </a:t>
            </a:r>
            <a:r>
              <a:rPr lang="fr-FR" sz="1500" noProof="0" dirty="0">
                <a:latin typeface="Arial MT"/>
                <a:cs typeface="Arial MT"/>
              </a:rPr>
              <a:t>durable</a:t>
            </a:r>
            <a:r>
              <a:rPr lang="fr-FR" sz="1500" spc="-35" noProof="0" dirty="0">
                <a:latin typeface="Arial MT"/>
                <a:cs typeface="Arial MT"/>
              </a:rPr>
              <a:t> </a:t>
            </a:r>
            <a:endParaRPr lang="fr-FR" sz="1500" noProof="0" dirty="0">
              <a:latin typeface="Arial MT"/>
              <a:cs typeface="Arial MT"/>
            </a:endParaRPr>
          </a:p>
          <a:p>
            <a:pPr marL="265430" indent="-175260">
              <a:lnSpc>
                <a:spcPct val="100000"/>
              </a:lnSpc>
              <a:spcBef>
                <a:spcPts val="395"/>
              </a:spcBef>
              <a:buClr>
                <a:srgbClr val="ED7444"/>
              </a:buClr>
              <a:buFont typeface="Wingdings"/>
              <a:buChar char=""/>
              <a:tabLst>
                <a:tab pos="265430" algn="l"/>
              </a:tabLst>
            </a:pPr>
            <a:r>
              <a:rPr lang="fr-FR" sz="1600" noProof="0" dirty="0">
                <a:latin typeface="Arial MT"/>
                <a:cs typeface="Arial MT"/>
              </a:rPr>
              <a:t>STMG</a:t>
            </a:r>
            <a:r>
              <a:rPr lang="fr-FR" sz="1600" spc="-20" noProof="0" dirty="0">
                <a:latin typeface="Arial MT"/>
                <a:cs typeface="Arial MT"/>
              </a:rPr>
              <a:t> </a:t>
            </a:r>
            <a:r>
              <a:rPr lang="fr-FR" sz="1600" noProof="0" dirty="0">
                <a:latin typeface="Arial MT"/>
                <a:cs typeface="Arial MT"/>
              </a:rPr>
              <a:t>:</a:t>
            </a:r>
            <a:r>
              <a:rPr lang="fr-FR" sz="1600" spc="-20" noProof="0" dirty="0">
                <a:latin typeface="Arial MT"/>
                <a:cs typeface="Arial MT"/>
              </a:rPr>
              <a:t> </a:t>
            </a:r>
            <a:r>
              <a:rPr lang="fr-FR" sz="1500" noProof="0" dirty="0">
                <a:latin typeface="Arial MT"/>
                <a:cs typeface="Arial MT"/>
              </a:rPr>
              <a:t>Sciences</a:t>
            </a:r>
            <a:r>
              <a:rPr lang="fr-FR" sz="1500" spc="-45" noProof="0" dirty="0">
                <a:latin typeface="Arial MT"/>
                <a:cs typeface="Arial MT"/>
              </a:rPr>
              <a:t> </a:t>
            </a:r>
            <a:r>
              <a:rPr lang="fr-FR" sz="1500" noProof="0" dirty="0">
                <a:latin typeface="Arial MT"/>
                <a:cs typeface="Arial MT"/>
              </a:rPr>
              <a:t>et</a:t>
            </a:r>
            <a:r>
              <a:rPr lang="fr-FR" sz="1500" spc="-45" noProof="0" dirty="0">
                <a:latin typeface="Arial MT"/>
                <a:cs typeface="Arial MT"/>
              </a:rPr>
              <a:t> </a:t>
            </a:r>
            <a:r>
              <a:rPr lang="fr-FR" sz="1500" noProof="0" dirty="0">
                <a:latin typeface="Arial MT"/>
                <a:cs typeface="Arial MT"/>
              </a:rPr>
              <a:t>technologies</a:t>
            </a:r>
            <a:r>
              <a:rPr lang="fr-FR" sz="1500" spc="-55" noProof="0" dirty="0">
                <a:latin typeface="Arial MT"/>
                <a:cs typeface="Arial MT"/>
              </a:rPr>
              <a:t> </a:t>
            </a:r>
            <a:r>
              <a:rPr lang="fr-FR" sz="1500" noProof="0" dirty="0">
                <a:latin typeface="Arial MT"/>
                <a:cs typeface="Arial MT"/>
              </a:rPr>
              <a:t>du</a:t>
            </a:r>
            <a:r>
              <a:rPr lang="fr-FR" sz="1500" spc="-35" noProof="0" dirty="0">
                <a:latin typeface="Arial MT"/>
                <a:cs typeface="Arial MT"/>
              </a:rPr>
              <a:t> </a:t>
            </a:r>
            <a:r>
              <a:rPr lang="fr-FR" sz="1500" spc="-10" noProof="0" dirty="0">
                <a:latin typeface="Arial MT"/>
                <a:cs typeface="Arial MT"/>
              </a:rPr>
              <a:t>management</a:t>
            </a:r>
            <a:endParaRPr lang="fr-FR" sz="1500" noProof="0" dirty="0">
              <a:latin typeface="Arial MT"/>
              <a:cs typeface="Arial MT"/>
            </a:endParaRPr>
          </a:p>
          <a:p>
            <a:pPr marL="265430">
              <a:lnSpc>
                <a:spcPct val="100000"/>
              </a:lnSpc>
              <a:spcBef>
                <a:spcPts val="5"/>
              </a:spcBef>
            </a:pPr>
            <a:r>
              <a:rPr lang="fr-FR" sz="1500" noProof="0" dirty="0">
                <a:latin typeface="Arial MT"/>
                <a:cs typeface="Arial MT"/>
              </a:rPr>
              <a:t>et</a:t>
            </a:r>
            <a:r>
              <a:rPr lang="fr-FR" sz="1500" spc="-35" noProof="0" dirty="0">
                <a:latin typeface="Arial MT"/>
                <a:cs typeface="Arial MT"/>
              </a:rPr>
              <a:t> </a:t>
            </a:r>
            <a:r>
              <a:rPr lang="fr-FR" sz="1500" noProof="0" dirty="0">
                <a:latin typeface="Arial MT"/>
                <a:cs typeface="Arial MT"/>
              </a:rPr>
              <a:t>de</a:t>
            </a:r>
            <a:r>
              <a:rPr lang="fr-FR" sz="1500" spc="-40" noProof="0" dirty="0">
                <a:latin typeface="Arial MT"/>
                <a:cs typeface="Arial MT"/>
              </a:rPr>
              <a:t> </a:t>
            </a:r>
            <a:r>
              <a:rPr lang="fr-FR" sz="1500" noProof="0" dirty="0">
                <a:latin typeface="Arial MT"/>
                <a:cs typeface="Arial MT"/>
              </a:rPr>
              <a:t>la</a:t>
            </a:r>
            <a:r>
              <a:rPr lang="fr-FR" sz="1500" spc="-20" noProof="0" dirty="0">
                <a:latin typeface="Arial MT"/>
                <a:cs typeface="Arial MT"/>
              </a:rPr>
              <a:t> </a:t>
            </a:r>
            <a:r>
              <a:rPr lang="fr-FR" sz="1500" noProof="0" dirty="0">
                <a:latin typeface="Arial MT"/>
                <a:cs typeface="Arial MT"/>
              </a:rPr>
              <a:t>gestion</a:t>
            </a:r>
            <a:r>
              <a:rPr lang="fr-FR" sz="1500" spc="-50" noProof="0" dirty="0">
                <a:latin typeface="Arial MT"/>
                <a:cs typeface="Arial MT"/>
              </a:rPr>
              <a:t> </a:t>
            </a:r>
            <a:endParaRPr lang="fr-FR" sz="1500" noProof="0" dirty="0">
              <a:latin typeface="Arial MT"/>
              <a:cs typeface="Arial MT"/>
            </a:endParaRPr>
          </a:p>
          <a:p>
            <a:pPr marL="265430" marR="330835" indent="-175895">
              <a:lnSpc>
                <a:spcPct val="100000"/>
              </a:lnSpc>
              <a:spcBef>
                <a:spcPts val="405"/>
              </a:spcBef>
              <a:buClr>
                <a:srgbClr val="ED7444"/>
              </a:buClr>
              <a:buFont typeface="Wingdings"/>
              <a:buChar char=""/>
              <a:tabLst>
                <a:tab pos="265430" algn="l"/>
              </a:tabLst>
            </a:pPr>
            <a:r>
              <a:rPr lang="fr-FR" sz="1600" noProof="0" dirty="0">
                <a:latin typeface="Arial MT"/>
                <a:cs typeface="Arial MT"/>
              </a:rPr>
              <a:t>STHR</a:t>
            </a:r>
            <a:r>
              <a:rPr lang="fr-FR" sz="1600" spc="-40" noProof="0" dirty="0">
                <a:latin typeface="Arial MT"/>
                <a:cs typeface="Arial MT"/>
              </a:rPr>
              <a:t> </a:t>
            </a:r>
            <a:r>
              <a:rPr lang="fr-FR" sz="1600" noProof="0" dirty="0">
                <a:latin typeface="Arial MT"/>
                <a:cs typeface="Arial MT"/>
              </a:rPr>
              <a:t>:</a:t>
            </a:r>
            <a:r>
              <a:rPr lang="fr-FR" sz="1600" spc="-20" noProof="0" dirty="0">
                <a:latin typeface="Arial MT"/>
                <a:cs typeface="Arial MT"/>
              </a:rPr>
              <a:t> </a:t>
            </a:r>
            <a:r>
              <a:rPr lang="fr-FR" sz="1500" noProof="0" dirty="0">
                <a:latin typeface="Arial MT"/>
                <a:cs typeface="Arial MT"/>
              </a:rPr>
              <a:t>Sciences</a:t>
            </a:r>
            <a:r>
              <a:rPr lang="fr-FR" sz="1500" spc="-50" noProof="0" dirty="0">
                <a:latin typeface="Arial MT"/>
                <a:cs typeface="Arial MT"/>
              </a:rPr>
              <a:t> </a:t>
            </a:r>
            <a:r>
              <a:rPr lang="fr-FR" sz="1500" noProof="0" dirty="0">
                <a:latin typeface="Arial MT"/>
                <a:cs typeface="Arial MT"/>
              </a:rPr>
              <a:t>et</a:t>
            </a:r>
            <a:r>
              <a:rPr lang="fr-FR" sz="1500" spc="-45" noProof="0" dirty="0">
                <a:latin typeface="Arial MT"/>
                <a:cs typeface="Arial MT"/>
              </a:rPr>
              <a:t> </a:t>
            </a:r>
            <a:r>
              <a:rPr lang="fr-FR" sz="1500" noProof="0" dirty="0">
                <a:latin typeface="Arial MT"/>
                <a:cs typeface="Arial MT"/>
              </a:rPr>
              <a:t>technologies</a:t>
            </a:r>
            <a:r>
              <a:rPr lang="fr-FR" sz="1500" spc="-55" noProof="0" dirty="0">
                <a:latin typeface="Arial MT"/>
                <a:cs typeface="Arial MT"/>
              </a:rPr>
              <a:t> </a:t>
            </a:r>
            <a:r>
              <a:rPr lang="fr-FR" sz="1500" noProof="0" dirty="0">
                <a:latin typeface="Arial MT"/>
                <a:cs typeface="Arial MT"/>
              </a:rPr>
              <a:t>de</a:t>
            </a:r>
            <a:r>
              <a:rPr lang="fr-FR" sz="1500" spc="-35" noProof="0" dirty="0">
                <a:latin typeface="Arial MT"/>
                <a:cs typeface="Arial MT"/>
              </a:rPr>
              <a:t> </a:t>
            </a:r>
            <a:r>
              <a:rPr lang="fr-FR" sz="1500" noProof="0" dirty="0">
                <a:latin typeface="Arial MT"/>
                <a:cs typeface="Arial MT"/>
              </a:rPr>
              <a:t>l’hôtellerie</a:t>
            </a:r>
            <a:r>
              <a:rPr lang="fr-FR" sz="1500" spc="-45" noProof="0" dirty="0">
                <a:latin typeface="Arial MT"/>
                <a:cs typeface="Arial MT"/>
              </a:rPr>
              <a:t> </a:t>
            </a:r>
            <a:r>
              <a:rPr lang="fr-FR" sz="1500" spc="-25" noProof="0" dirty="0">
                <a:latin typeface="Arial MT"/>
                <a:cs typeface="Arial MT"/>
              </a:rPr>
              <a:t>et </a:t>
            </a:r>
            <a:r>
              <a:rPr lang="fr-FR" sz="1500" noProof="0" dirty="0">
                <a:latin typeface="Arial MT"/>
                <a:cs typeface="Arial MT"/>
              </a:rPr>
              <a:t>de</a:t>
            </a:r>
            <a:r>
              <a:rPr lang="fr-FR" sz="1500" spc="-40" noProof="0" dirty="0">
                <a:latin typeface="Arial MT"/>
                <a:cs typeface="Arial MT"/>
              </a:rPr>
              <a:t> </a:t>
            </a:r>
            <a:r>
              <a:rPr lang="fr-FR" sz="1500" noProof="0" dirty="0">
                <a:latin typeface="Arial MT"/>
                <a:cs typeface="Arial MT"/>
              </a:rPr>
              <a:t>la</a:t>
            </a:r>
            <a:r>
              <a:rPr lang="fr-FR" sz="1500" spc="-35" noProof="0" dirty="0">
                <a:latin typeface="Arial MT"/>
                <a:cs typeface="Arial MT"/>
              </a:rPr>
              <a:t> </a:t>
            </a:r>
            <a:r>
              <a:rPr lang="fr-FR" sz="1500" noProof="0" dirty="0">
                <a:latin typeface="Arial MT"/>
                <a:cs typeface="Arial MT"/>
              </a:rPr>
              <a:t>restauration</a:t>
            </a:r>
            <a:r>
              <a:rPr lang="fr-FR" sz="1500" spc="-75" noProof="0" dirty="0">
                <a:latin typeface="Arial MT"/>
                <a:cs typeface="Arial MT"/>
              </a:rPr>
              <a:t> </a:t>
            </a:r>
            <a:endParaRPr lang="fr-FR" sz="1500" noProof="0" dirty="0">
              <a:latin typeface="Arial MT"/>
              <a:cs typeface="Arial MT"/>
            </a:endParaRPr>
          </a:p>
          <a:p>
            <a:pPr marL="265430" marR="230504" indent="-175895">
              <a:lnSpc>
                <a:spcPct val="100000"/>
              </a:lnSpc>
              <a:spcBef>
                <a:spcPts val="395"/>
              </a:spcBef>
              <a:buClr>
                <a:srgbClr val="ED7444"/>
              </a:buClr>
              <a:buFont typeface="Wingdings"/>
              <a:buChar char=""/>
              <a:tabLst>
                <a:tab pos="265430" algn="l"/>
              </a:tabLst>
            </a:pPr>
            <a:r>
              <a:rPr lang="fr-FR" sz="1600" noProof="0" dirty="0">
                <a:latin typeface="Arial MT"/>
                <a:cs typeface="Arial MT"/>
              </a:rPr>
              <a:t>S2TMD</a:t>
            </a:r>
            <a:r>
              <a:rPr lang="fr-FR" sz="1600" spc="-20" noProof="0" dirty="0">
                <a:latin typeface="Arial MT"/>
                <a:cs typeface="Arial MT"/>
              </a:rPr>
              <a:t> </a:t>
            </a:r>
            <a:r>
              <a:rPr lang="fr-FR" sz="1600" noProof="0" dirty="0">
                <a:latin typeface="Arial MT"/>
                <a:cs typeface="Arial MT"/>
              </a:rPr>
              <a:t>:</a:t>
            </a:r>
            <a:r>
              <a:rPr lang="fr-FR" sz="1600" spc="-20" noProof="0" dirty="0">
                <a:latin typeface="Arial MT"/>
                <a:cs typeface="Arial MT"/>
              </a:rPr>
              <a:t> </a:t>
            </a:r>
            <a:r>
              <a:rPr lang="fr-FR" sz="1600" noProof="0" dirty="0">
                <a:latin typeface="Arial MT"/>
                <a:cs typeface="Arial MT"/>
              </a:rPr>
              <a:t>Sciences</a:t>
            </a:r>
            <a:r>
              <a:rPr lang="fr-FR" sz="1600" spc="-45" noProof="0" dirty="0">
                <a:latin typeface="Arial MT"/>
                <a:cs typeface="Arial MT"/>
              </a:rPr>
              <a:t> </a:t>
            </a:r>
            <a:r>
              <a:rPr lang="fr-FR" sz="1600" noProof="0" dirty="0">
                <a:latin typeface="Arial MT"/>
                <a:cs typeface="Arial MT"/>
              </a:rPr>
              <a:t>et</a:t>
            </a:r>
            <a:r>
              <a:rPr lang="fr-FR" sz="1600" spc="-20" noProof="0" dirty="0">
                <a:latin typeface="Arial MT"/>
                <a:cs typeface="Arial MT"/>
              </a:rPr>
              <a:t> </a:t>
            </a:r>
            <a:r>
              <a:rPr lang="fr-FR" sz="1600" noProof="0" dirty="0">
                <a:latin typeface="Arial MT"/>
                <a:cs typeface="Arial MT"/>
              </a:rPr>
              <a:t>t</a:t>
            </a:r>
            <a:r>
              <a:rPr lang="fr-FR" sz="1500" noProof="0" dirty="0">
                <a:latin typeface="Arial MT"/>
                <a:cs typeface="Arial MT"/>
              </a:rPr>
              <a:t>echniques</a:t>
            </a:r>
            <a:r>
              <a:rPr lang="fr-FR" sz="1500" spc="-55" noProof="0" dirty="0">
                <a:latin typeface="Arial MT"/>
                <a:cs typeface="Arial MT"/>
              </a:rPr>
              <a:t> </a:t>
            </a:r>
            <a:r>
              <a:rPr lang="fr-FR" sz="1500" noProof="0" dirty="0">
                <a:latin typeface="Arial MT"/>
                <a:cs typeface="Arial MT"/>
              </a:rPr>
              <a:t>du</a:t>
            </a:r>
            <a:r>
              <a:rPr lang="fr-FR" sz="1500" spc="-30" noProof="0" dirty="0">
                <a:latin typeface="Arial MT"/>
                <a:cs typeface="Arial MT"/>
              </a:rPr>
              <a:t> </a:t>
            </a:r>
            <a:r>
              <a:rPr lang="fr-FR" sz="1500" noProof="0" dirty="0">
                <a:latin typeface="Arial MT"/>
                <a:cs typeface="Arial MT"/>
              </a:rPr>
              <a:t>théâtre,</a:t>
            </a:r>
            <a:r>
              <a:rPr lang="fr-FR" sz="1500" spc="-55" noProof="0" dirty="0">
                <a:latin typeface="Arial MT"/>
                <a:cs typeface="Arial MT"/>
              </a:rPr>
              <a:t> </a:t>
            </a:r>
            <a:r>
              <a:rPr lang="fr-FR" sz="1500" noProof="0" dirty="0">
                <a:latin typeface="Arial MT"/>
                <a:cs typeface="Arial MT"/>
              </a:rPr>
              <a:t>de</a:t>
            </a:r>
            <a:r>
              <a:rPr lang="fr-FR" sz="1500" spc="-30" noProof="0" dirty="0">
                <a:latin typeface="Arial MT"/>
                <a:cs typeface="Arial MT"/>
              </a:rPr>
              <a:t> </a:t>
            </a:r>
            <a:r>
              <a:rPr lang="fr-FR" sz="1500" spc="-25" noProof="0" dirty="0">
                <a:latin typeface="Arial MT"/>
                <a:cs typeface="Arial MT"/>
              </a:rPr>
              <a:t>la </a:t>
            </a:r>
            <a:r>
              <a:rPr lang="fr-FR" sz="1500" noProof="0" dirty="0">
                <a:latin typeface="Arial MT"/>
                <a:cs typeface="Arial MT"/>
              </a:rPr>
              <a:t>musique</a:t>
            </a:r>
            <a:r>
              <a:rPr lang="fr-FR" sz="1500" spc="-45" noProof="0" dirty="0">
                <a:latin typeface="Arial MT"/>
                <a:cs typeface="Arial MT"/>
              </a:rPr>
              <a:t> </a:t>
            </a:r>
            <a:r>
              <a:rPr lang="fr-FR" sz="1500" noProof="0" dirty="0">
                <a:latin typeface="Arial MT"/>
                <a:cs typeface="Arial MT"/>
              </a:rPr>
              <a:t>et</a:t>
            </a:r>
            <a:r>
              <a:rPr lang="fr-FR" sz="1500" spc="-35" noProof="0" dirty="0">
                <a:latin typeface="Arial MT"/>
                <a:cs typeface="Arial MT"/>
              </a:rPr>
              <a:t> </a:t>
            </a:r>
            <a:r>
              <a:rPr lang="fr-FR" sz="1500" noProof="0" dirty="0">
                <a:latin typeface="Arial MT"/>
                <a:cs typeface="Arial MT"/>
              </a:rPr>
              <a:t>de</a:t>
            </a:r>
            <a:r>
              <a:rPr lang="fr-FR" sz="1500" spc="-35" noProof="0" dirty="0">
                <a:latin typeface="Arial MT"/>
                <a:cs typeface="Arial MT"/>
              </a:rPr>
              <a:t> </a:t>
            </a:r>
            <a:r>
              <a:rPr lang="fr-FR" sz="1500" noProof="0" dirty="0">
                <a:latin typeface="Arial MT"/>
                <a:cs typeface="Arial MT"/>
              </a:rPr>
              <a:t>la</a:t>
            </a:r>
            <a:r>
              <a:rPr lang="fr-FR" sz="1500" spc="-30" noProof="0" dirty="0">
                <a:latin typeface="Arial MT"/>
                <a:cs typeface="Arial MT"/>
              </a:rPr>
              <a:t> </a:t>
            </a:r>
            <a:r>
              <a:rPr lang="fr-FR" sz="1500" noProof="0" dirty="0">
                <a:latin typeface="Arial MT"/>
                <a:cs typeface="Arial MT"/>
              </a:rPr>
              <a:t>danse</a:t>
            </a:r>
            <a:r>
              <a:rPr lang="fr-FR" sz="1500" spc="-45" noProof="0" dirty="0">
                <a:latin typeface="Arial MT"/>
                <a:cs typeface="Arial MT"/>
              </a:rPr>
              <a:t> </a:t>
            </a:r>
            <a:endParaRPr lang="fr-FR" sz="1500" noProof="0" dirty="0">
              <a:latin typeface="Arial MT"/>
              <a:cs typeface="Arial MT"/>
            </a:endParaRPr>
          </a:p>
          <a:p>
            <a:pPr marL="265430" indent="-175260">
              <a:lnSpc>
                <a:spcPct val="100000"/>
              </a:lnSpc>
              <a:spcBef>
                <a:spcPts val="395"/>
              </a:spcBef>
              <a:buClr>
                <a:srgbClr val="ED7444"/>
              </a:buClr>
              <a:buFont typeface="Wingdings"/>
              <a:buChar char=""/>
              <a:tabLst>
                <a:tab pos="265430" algn="l"/>
              </a:tabLst>
            </a:pPr>
            <a:r>
              <a:rPr lang="fr-FR" sz="1600" spc="-50" noProof="0" dirty="0">
                <a:latin typeface="Arial MT"/>
                <a:cs typeface="Arial MT"/>
              </a:rPr>
              <a:t>STAV</a:t>
            </a:r>
            <a:r>
              <a:rPr lang="fr-FR" sz="1600" spc="-30" noProof="0" dirty="0">
                <a:latin typeface="Arial MT"/>
                <a:cs typeface="Arial MT"/>
              </a:rPr>
              <a:t> </a:t>
            </a:r>
            <a:r>
              <a:rPr lang="fr-FR" sz="1600" noProof="0" dirty="0">
                <a:latin typeface="Arial MT"/>
                <a:cs typeface="Arial MT"/>
              </a:rPr>
              <a:t>:</a:t>
            </a:r>
            <a:r>
              <a:rPr lang="fr-FR" sz="1600" spc="-20" noProof="0" dirty="0">
                <a:latin typeface="Arial MT"/>
                <a:cs typeface="Arial MT"/>
              </a:rPr>
              <a:t> </a:t>
            </a:r>
            <a:r>
              <a:rPr lang="fr-FR" sz="1500" noProof="0" dirty="0">
                <a:latin typeface="Arial MT"/>
                <a:cs typeface="Arial MT"/>
              </a:rPr>
              <a:t>Sciences</a:t>
            </a:r>
            <a:r>
              <a:rPr lang="fr-FR" sz="1500" spc="-50" noProof="0" dirty="0">
                <a:latin typeface="Arial MT"/>
                <a:cs typeface="Arial MT"/>
              </a:rPr>
              <a:t> </a:t>
            </a:r>
            <a:r>
              <a:rPr lang="fr-FR" sz="1500" noProof="0" dirty="0">
                <a:latin typeface="Arial MT"/>
                <a:cs typeface="Arial MT"/>
              </a:rPr>
              <a:t>et</a:t>
            </a:r>
            <a:r>
              <a:rPr lang="fr-FR" sz="1500" spc="-30" noProof="0" dirty="0">
                <a:latin typeface="Arial MT"/>
                <a:cs typeface="Arial MT"/>
              </a:rPr>
              <a:t> </a:t>
            </a:r>
            <a:r>
              <a:rPr lang="fr-FR" sz="1500" noProof="0" dirty="0">
                <a:latin typeface="Arial MT"/>
                <a:cs typeface="Arial MT"/>
              </a:rPr>
              <a:t>technologies</a:t>
            </a:r>
            <a:r>
              <a:rPr lang="fr-FR" sz="1500" spc="-70" noProof="0" dirty="0">
                <a:latin typeface="Arial MT"/>
                <a:cs typeface="Arial MT"/>
              </a:rPr>
              <a:t> </a:t>
            </a:r>
            <a:r>
              <a:rPr lang="fr-FR" sz="1500" noProof="0" dirty="0">
                <a:latin typeface="Arial MT"/>
                <a:cs typeface="Arial MT"/>
              </a:rPr>
              <a:t>de</a:t>
            </a:r>
            <a:r>
              <a:rPr lang="fr-FR" sz="1500" spc="-30" noProof="0" dirty="0">
                <a:latin typeface="Arial MT"/>
                <a:cs typeface="Arial MT"/>
              </a:rPr>
              <a:t> </a:t>
            </a:r>
            <a:r>
              <a:rPr lang="fr-FR" sz="1500" spc="-10" noProof="0" dirty="0">
                <a:latin typeface="Arial MT"/>
                <a:cs typeface="Arial MT"/>
              </a:rPr>
              <a:t>l’agronomie</a:t>
            </a:r>
            <a:r>
              <a:rPr lang="fr-FR" sz="1500" spc="-35" noProof="0" dirty="0">
                <a:latin typeface="Arial MT"/>
                <a:cs typeface="Arial MT"/>
              </a:rPr>
              <a:t> </a:t>
            </a:r>
            <a:r>
              <a:rPr lang="fr-FR" sz="1500" spc="-25" noProof="0" dirty="0">
                <a:latin typeface="Arial MT"/>
                <a:cs typeface="Arial MT"/>
              </a:rPr>
              <a:t>et</a:t>
            </a:r>
            <a:endParaRPr lang="fr-FR" sz="1500" noProof="0" dirty="0">
              <a:latin typeface="Arial MT"/>
              <a:cs typeface="Arial MT"/>
            </a:endParaRPr>
          </a:p>
          <a:p>
            <a:pPr marL="265430">
              <a:lnSpc>
                <a:spcPct val="100000"/>
              </a:lnSpc>
              <a:spcBef>
                <a:spcPts val="10"/>
              </a:spcBef>
            </a:pPr>
            <a:r>
              <a:rPr lang="fr-FR" sz="1500" noProof="0" dirty="0">
                <a:latin typeface="Arial MT"/>
                <a:cs typeface="Arial MT"/>
              </a:rPr>
              <a:t>du</a:t>
            </a:r>
            <a:r>
              <a:rPr lang="fr-FR" sz="1500" spc="-50" noProof="0" dirty="0">
                <a:latin typeface="Arial MT"/>
                <a:cs typeface="Arial MT"/>
              </a:rPr>
              <a:t> </a:t>
            </a:r>
            <a:r>
              <a:rPr lang="fr-FR" sz="1500" noProof="0" dirty="0">
                <a:latin typeface="Arial MT"/>
                <a:cs typeface="Arial MT"/>
              </a:rPr>
              <a:t>vivant</a:t>
            </a:r>
            <a:r>
              <a:rPr lang="fr-FR" sz="1500" spc="-20" noProof="0" dirty="0">
                <a:latin typeface="Arial MT"/>
                <a:cs typeface="Arial MT"/>
              </a:rPr>
              <a:t> </a:t>
            </a:r>
            <a:r>
              <a:rPr lang="fr-FR" sz="1500" noProof="0" dirty="0">
                <a:latin typeface="Arial MT"/>
                <a:cs typeface="Arial MT"/>
              </a:rPr>
              <a:t>(dans</a:t>
            </a:r>
            <a:r>
              <a:rPr lang="fr-FR" sz="1500" spc="-55" noProof="0" dirty="0">
                <a:latin typeface="Arial MT"/>
                <a:cs typeface="Arial MT"/>
              </a:rPr>
              <a:t> </a:t>
            </a:r>
            <a:r>
              <a:rPr lang="fr-FR" sz="1500" noProof="0" dirty="0">
                <a:latin typeface="Arial MT"/>
                <a:cs typeface="Arial MT"/>
              </a:rPr>
              <a:t>les</a:t>
            </a:r>
            <a:r>
              <a:rPr lang="fr-FR" sz="1500" spc="-35" noProof="0" dirty="0">
                <a:latin typeface="Arial MT"/>
                <a:cs typeface="Arial MT"/>
              </a:rPr>
              <a:t> </a:t>
            </a:r>
            <a:r>
              <a:rPr lang="fr-FR" sz="1500" noProof="0" dirty="0">
                <a:latin typeface="Arial MT"/>
                <a:cs typeface="Arial MT"/>
              </a:rPr>
              <a:t>lycées</a:t>
            </a:r>
            <a:r>
              <a:rPr lang="fr-FR" sz="1500" spc="-35" noProof="0" dirty="0">
                <a:latin typeface="Arial MT"/>
                <a:cs typeface="Arial MT"/>
              </a:rPr>
              <a:t> </a:t>
            </a:r>
            <a:r>
              <a:rPr lang="fr-FR" sz="1500" noProof="0" dirty="0">
                <a:latin typeface="Arial MT"/>
                <a:cs typeface="Arial MT"/>
              </a:rPr>
              <a:t>agricoles</a:t>
            </a:r>
            <a:r>
              <a:rPr lang="fr-FR" sz="1500" spc="-60" noProof="0" dirty="0">
                <a:latin typeface="Arial MT"/>
                <a:cs typeface="Arial MT"/>
              </a:rPr>
              <a:t> </a:t>
            </a:r>
            <a:r>
              <a:rPr lang="fr-FR" sz="1500" spc="-10" noProof="0" dirty="0">
                <a:latin typeface="Arial MT"/>
                <a:cs typeface="Arial MT"/>
              </a:rPr>
              <a:t>uniquement)</a:t>
            </a:r>
            <a:endParaRPr lang="fr-FR" sz="1500" noProof="0" dirty="0">
              <a:latin typeface="Arial MT"/>
              <a:cs typeface="Arial MT"/>
            </a:endParaRPr>
          </a:p>
        </p:txBody>
      </p:sp>
      <p:sp>
        <p:nvSpPr>
          <p:cNvPr id="12" name="object 12"/>
          <p:cNvSpPr txBox="1"/>
          <p:nvPr/>
        </p:nvSpPr>
        <p:spPr>
          <a:xfrm>
            <a:off x="9051797" y="6147883"/>
            <a:ext cx="144780" cy="158115"/>
          </a:xfrm>
          <a:prstGeom prst="rect">
            <a:avLst/>
          </a:prstGeom>
        </p:spPr>
        <p:txBody>
          <a:bodyPr vert="horz" wrap="square" lIns="0" tIns="5715" rIns="0" bIns="0" rtlCol="0">
            <a:spAutoFit/>
          </a:bodyPr>
          <a:lstStyle/>
          <a:p>
            <a:pPr marL="12700">
              <a:lnSpc>
                <a:spcPct val="100000"/>
              </a:lnSpc>
              <a:spcBef>
                <a:spcPts val="45"/>
              </a:spcBef>
            </a:pPr>
            <a:r>
              <a:rPr lang="fr-FR" sz="900" spc="-25" noProof="0" dirty="0">
                <a:solidFill>
                  <a:srgbClr val="DDDDDD"/>
                </a:solidFill>
                <a:latin typeface="Trebuchet MS"/>
                <a:cs typeface="Trebuchet MS"/>
              </a:rPr>
              <a:t>15</a:t>
            </a:r>
            <a:endParaRPr lang="fr-FR" sz="900" noProof="0" dirty="0">
              <a:latin typeface="Trebuchet MS"/>
              <a:cs typeface="Trebuchet M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78B9A4EF-40CD-14E8-EA99-E4309CC2894B}"/>
              </a:ext>
            </a:extLst>
          </p:cNvPr>
          <p:cNvSpPr>
            <a:spLocks noGrp="1"/>
          </p:cNvSpPr>
          <p:nvPr>
            <p:ph type="subTitle" idx="4"/>
          </p:nvPr>
        </p:nvSpPr>
        <p:spPr>
          <a:xfrm>
            <a:off x="457200" y="381000"/>
            <a:ext cx="9448800" cy="5847755"/>
          </a:xfrm>
        </p:spPr>
        <p:txBody>
          <a:bodyPr/>
          <a:lstStyle/>
          <a:p>
            <a:r>
              <a:rPr lang="fr-FR" sz="2000" dirty="0"/>
              <a:t>Histoire Géographique, Géopolitique et Sciences </a:t>
            </a:r>
            <a:r>
              <a:rPr lang="fr-FR" sz="2000" dirty="0" smtClean="0"/>
              <a:t>Politiques</a:t>
            </a:r>
            <a:endParaRPr lang="fr-FR" sz="2000" dirty="0"/>
          </a:p>
          <a:p>
            <a:r>
              <a:rPr lang="fr-FR" sz="2000" b="0" dirty="0"/>
              <a:t>L’enseignement de spécialité "Histoire-géographie, géopolitique et sciences politiques » regroupe l’histoire, la géographie, la géopolitique et la science politique pour permettre aux élèves de </a:t>
            </a:r>
            <a:r>
              <a:rPr lang="fr-FR" sz="2000" dirty="0"/>
              <a:t>comprendre le monde contemporain</a:t>
            </a:r>
            <a:r>
              <a:rPr lang="fr-FR" sz="2000" b="0" dirty="0"/>
              <a:t>.</a:t>
            </a:r>
          </a:p>
          <a:p>
            <a:r>
              <a:rPr lang="fr-FR" sz="2000" b="0" dirty="0"/>
              <a:t>En première, les élèves analysent un régime politique : la démocratie. Ils étudient la puissance internationale des États, les frontières politiques, les enjeux de l’information et les </a:t>
            </a:r>
            <a:r>
              <a:rPr lang="fr-FR" sz="2000" b="0" dirty="0" smtClean="0"/>
              <a:t>faits </a:t>
            </a:r>
            <a:r>
              <a:rPr lang="fr-FR" sz="2000" b="0" dirty="0"/>
              <a:t>religieux dans leurs rapports avec le pouvoir.</a:t>
            </a:r>
          </a:p>
          <a:p>
            <a:endParaRPr lang="fr-FR" sz="2000" b="0" dirty="0"/>
          </a:p>
          <a:p>
            <a:r>
              <a:rPr lang="fr-FR" sz="2000" b="1" dirty="0"/>
              <a:t>Humanités, Littérature et Philosophie</a:t>
            </a:r>
          </a:p>
          <a:p>
            <a:r>
              <a:rPr lang="fr-FR" sz="2000" b="0" dirty="0"/>
              <a:t>L’enseignement de spécialité "Humanités, littérature et philosophie" vise à former les élèves dans le domaine des </a:t>
            </a:r>
            <a:r>
              <a:rPr lang="fr-FR" sz="2000" dirty="0"/>
              <a:t>lettres, de la philosophie et des sciences humaines.</a:t>
            </a:r>
          </a:p>
          <a:p>
            <a:r>
              <a:rPr lang="fr-FR" sz="2000" b="0" dirty="0"/>
              <a:t>Cette spécialité propose une approche littéraire et philosophique de grandes questions de culture et une réflexion personnelle à travers des œuvres.</a:t>
            </a:r>
          </a:p>
          <a:p>
            <a:r>
              <a:rPr lang="fr-FR" sz="2000" b="0" dirty="0"/>
              <a:t>Les thèmes du programme sont abordés en relation avec l’histoire de la culture : "Les pouvoirs de la parole" de l’Antiquité à l’Âge classique, "Les représentations du monde" à la Renaissance, à l’Âge classique et à la période des Lumières.</a:t>
            </a:r>
          </a:p>
          <a:p>
            <a:endParaRPr lang="fr-FR" sz="2000" b="0" dirty="0"/>
          </a:p>
          <a:p>
            <a:endParaRPr lang="fr-FR" sz="2000" b="0" dirty="0"/>
          </a:p>
        </p:txBody>
      </p:sp>
    </p:spTree>
    <p:extLst>
      <p:ext uri="{BB962C8B-B14F-4D97-AF65-F5344CB8AC3E}">
        <p14:creationId xmlns:p14="http://schemas.microsoft.com/office/powerpoint/2010/main" val="4086447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CBC231-5D20-365B-1EBA-B09D01328F46}"/>
            </a:ext>
          </a:extLst>
        </p:cNvPr>
        <p:cNvGrpSpPr/>
        <p:nvPr/>
      </p:nvGrpSpPr>
      <p:grpSpPr>
        <a:xfrm>
          <a:off x="0" y="0"/>
          <a:ext cx="0" cy="0"/>
          <a:chOff x="0" y="0"/>
          <a:chExt cx="0" cy="0"/>
        </a:xfrm>
      </p:grpSpPr>
      <p:sp>
        <p:nvSpPr>
          <p:cNvPr id="3" name="Sous-titre 2">
            <a:extLst>
              <a:ext uri="{FF2B5EF4-FFF2-40B4-BE49-F238E27FC236}">
                <a16:creationId xmlns:a16="http://schemas.microsoft.com/office/drawing/2014/main" id="{9CB7B167-AE91-762B-2515-3D78AC3A93CF}"/>
              </a:ext>
            </a:extLst>
          </p:cNvPr>
          <p:cNvSpPr>
            <a:spLocks noGrp="1"/>
          </p:cNvSpPr>
          <p:nvPr>
            <p:ph type="subTitle" idx="4"/>
          </p:nvPr>
        </p:nvSpPr>
        <p:spPr>
          <a:xfrm>
            <a:off x="762000" y="228600"/>
            <a:ext cx="8382000" cy="7386638"/>
          </a:xfrm>
        </p:spPr>
        <p:txBody>
          <a:bodyPr/>
          <a:lstStyle/>
          <a:p>
            <a:r>
              <a:rPr lang="fr-FR" sz="2000" b="0" dirty="0"/>
              <a:t>Le programme de la spécialité </a:t>
            </a:r>
            <a:r>
              <a:rPr lang="fr-FR" sz="2000" dirty="0" smtClean="0"/>
              <a:t>Mathématiques</a:t>
            </a:r>
            <a:r>
              <a:rPr lang="fr-FR" sz="2000" b="0" dirty="0"/>
              <a:t> approfondit les notions abordées en 2de et introduit de nouvelles notions.</a:t>
            </a:r>
          </a:p>
          <a:p>
            <a:r>
              <a:rPr lang="fr-FR" sz="2000" b="0" dirty="0"/>
              <a:t>Cette spécialité permet de développer le goût des mathématiques, d’en apprécier les démarches et les concepts, et de maîtriser l’abstraction.</a:t>
            </a:r>
          </a:p>
          <a:p>
            <a:r>
              <a:rPr lang="fr-FR" sz="2000" b="0" dirty="0"/>
              <a:t>Le programme s’organise en cinq grandes parties </a:t>
            </a:r>
            <a:r>
              <a:rPr lang="fr-FR" sz="2000" dirty="0"/>
              <a:t>: "Algèbre", "Analyse", "Géométrie", "Probabilités et statistiques" et "Algorithmique et programmation".</a:t>
            </a:r>
          </a:p>
          <a:p>
            <a:endParaRPr lang="fr-FR" sz="2000" b="0" dirty="0"/>
          </a:p>
          <a:p>
            <a:r>
              <a:rPr lang="fr-FR" sz="2000" b="0" dirty="0"/>
              <a:t>L’enseignement de spécialité </a:t>
            </a:r>
            <a:r>
              <a:rPr lang="fr-FR" sz="2000" dirty="0" smtClean="0"/>
              <a:t>Sciences </a:t>
            </a:r>
            <a:r>
              <a:rPr lang="fr-FR" sz="2000" dirty="0"/>
              <a:t>de la vie et de la </a:t>
            </a:r>
            <a:r>
              <a:rPr lang="fr-FR" sz="2000" dirty="0" smtClean="0"/>
              <a:t>Terre </a:t>
            </a:r>
            <a:r>
              <a:rPr lang="fr-FR" sz="2000" dirty="0"/>
              <a:t>(SVT), </a:t>
            </a:r>
            <a:r>
              <a:rPr lang="fr-FR" sz="2000" b="0" dirty="0"/>
              <a:t>permet d’acquérir une culture scientifique à partir des concepts fondamentaux de la </a:t>
            </a:r>
            <a:r>
              <a:rPr lang="fr-FR" sz="2000" dirty="0"/>
              <a:t>biologie et de la géologie</a:t>
            </a:r>
            <a:r>
              <a:rPr lang="fr-FR" sz="2000" b="0" dirty="0"/>
              <a:t>.</a:t>
            </a:r>
          </a:p>
          <a:p>
            <a:r>
              <a:rPr lang="fr-FR" sz="2000" b="0" dirty="0"/>
              <a:t>Les élèves approfondissent des connaissances scientifiques et des savoir-faire les conduisant à être responsables dans le domaine de l’environnement, de la santé et de la sécurité.</a:t>
            </a:r>
          </a:p>
          <a:p>
            <a:r>
              <a:rPr lang="fr-FR" sz="2000" b="0" dirty="0"/>
              <a:t>Les programmes du cycle terminal sont organisés en trois grandes thématiques : la Terre, la vie et l’évolution du vivant ; les enjeux contemporains de la planète notamment ceux de l’environnement, du développement durable, de la gestion des ressources et des risques ; le corps humain et la santé. Ces thèmes permettent aussi de développer chez les élèves un esprit critique et une éducation civique.</a:t>
            </a:r>
          </a:p>
          <a:p>
            <a:endParaRPr lang="fr-FR" sz="2000" b="0" dirty="0"/>
          </a:p>
          <a:p>
            <a:endParaRPr lang="fr-FR" sz="2000" b="0" dirty="0"/>
          </a:p>
          <a:p>
            <a:endParaRPr lang="fr-FR" sz="2000" b="0" dirty="0"/>
          </a:p>
          <a:p>
            <a:endParaRPr lang="fr-FR" sz="2000" b="0" dirty="0"/>
          </a:p>
        </p:txBody>
      </p:sp>
    </p:spTree>
    <p:extLst>
      <p:ext uri="{BB962C8B-B14F-4D97-AF65-F5344CB8AC3E}">
        <p14:creationId xmlns:p14="http://schemas.microsoft.com/office/powerpoint/2010/main" val="2803937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7BF8A6-BEE7-1A73-9D2A-0587C2885A57}"/>
            </a:ext>
          </a:extLst>
        </p:cNvPr>
        <p:cNvGrpSpPr/>
        <p:nvPr/>
      </p:nvGrpSpPr>
      <p:grpSpPr>
        <a:xfrm>
          <a:off x="0" y="0"/>
          <a:ext cx="0" cy="0"/>
          <a:chOff x="0" y="0"/>
          <a:chExt cx="0" cy="0"/>
        </a:xfrm>
      </p:grpSpPr>
      <p:sp>
        <p:nvSpPr>
          <p:cNvPr id="3" name="Sous-titre 2">
            <a:extLst>
              <a:ext uri="{FF2B5EF4-FFF2-40B4-BE49-F238E27FC236}">
                <a16:creationId xmlns:a16="http://schemas.microsoft.com/office/drawing/2014/main" id="{39A975E7-8DE9-DBED-FB4B-04A36D03107C}"/>
              </a:ext>
            </a:extLst>
          </p:cNvPr>
          <p:cNvSpPr>
            <a:spLocks noGrp="1"/>
          </p:cNvSpPr>
          <p:nvPr>
            <p:ph type="subTitle" idx="4"/>
          </p:nvPr>
        </p:nvSpPr>
        <p:spPr>
          <a:xfrm>
            <a:off x="685800" y="381000"/>
            <a:ext cx="9220200" cy="7078861"/>
          </a:xfrm>
        </p:spPr>
        <p:txBody>
          <a:bodyPr/>
          <a:lstStyle/>
          <a:p>
            <a:r>
              <a:rPr lang="fr-FR" sz="2000" b="0" dirty="0"/>
              <a:t>L’enseignement de spécialité </a:t>
            </a:r>
            <a:r>
              <a:rPr lang="fr-FR" sz="2000" dirty="0" smtClean="0"/>
              <a:t>Sciences </a:t>
            </a:r>
            <a:r>
              <a:rPr lang="fr-FR" sz="2000" dirty="0"/>
              <a:t>économiques et </a:t>
            </a:r>
            <a:r>
              <a:rPr lang="fr-FR" sz="2000" dirty="0" smtClean="0"/>
              <a:t>sociales </a:t>
            </a:r>
            <a:r>
              <a:rPr lang="fr-FR" sz="2000" b="0" dirty="0"/>
              <a:t>prolonge l’enseignement commun de seconde.</a:t>
            </a:r>
          </a:p>
          <a:p>
            <a:r>
              <a:rPr lang="fr-FR" sz="2000" b="0" dirty="0"/>
              <a:t>Il éclaire les grands enjeux économiques, sociaux et politiques des sociétés contemporaines.</a:t>
            </a:r>
          </a:p>
          <a:p>
            <a:r>
              <a:rPr lang="fr-FR" sz="2000" b="0" dirty="0"/>
              <a:t>Il renforce et approfondit la maîtrise par les élèves des concepts, méthodes et problématiques de la science économique, de la sociologie et de la science politique.</a:t>
            </a:r>
          </a:p>
          <a:p>
            <a:endParaRPr lang="fr-FR" sz="2000" b="0" dirty="0"/>
          </a:p>
          <a:p>
            <a:r>
              <a:rPr lang="fr-FR" sz="2000" b="0" dirty="0"/>
              <a:t>L’enseignement de spécialité </a:t>
            </a:r>
            <a:r>
              <a:rPr lang="fr-FR" sz="2000" dirty="0" smtClean="0"/>
              <a:t>Physique-chimie</a:t>
            </a:r>
            <a:r>
              <a:rPr lang="fr-FR" sz="2000" dirty="0"/>
              <a:t> </a:t>
            </a:r>
            <a:r>
              <a:rPr lang="fr-FR" sz="2000" b="0" dirty="0"/>
              <a:t>s’appuie sur la pratique expérimentale et l’activité de modélisation pour permettre aux élèves d’établir un lien entre le monde des objets, des expériences, des faits et celui des modèles et des théories.</a:t>
            </a:r>
          </a:p>
          <a:p>
            <a:r>
              <a:rPr lang="fr-FR" sz="2000" b="0" dirty="0"/>
              <a:t>Le programme est structuré autour de quatre thèmes qui se basent sur des situations de la vie quotidienne et de contribuer à faire du lien avec les autres disciplines scientifiques : "Constitution et transformations de la matière", "Mouvement et interactions", "L’énergie : conversions et transferts", "Ondes et signaux".</a:t>
            </a:r>
          </a:p>
          <a:p>
            <a:r>
              <a:rPr lang="fr-FR" sz="2000" b="0" dirty="0"/>
              <a:t>Les nombreux domaines d’applications donnent à l’élève une image concrète, vivante et actuelle de la physique et de la chimie.</a:t>
            </a:r>
          </a:p>
          <a:p>
            <a:endParaRPr lang="fr-FR" sz="2000" b="0" dirty="0"/>
          </a:p>
          <a:p>
            <a:endParaRPr lang="fr-FR" sz="2000" b="0" dirty="0"/>
          </a:p>
          <a:p>
            <a:endParaRPr lang="fr-FR" sz="2000" b="0" dirty="0"/>
          </a:p>
          <a:p>
            <a:endParaRPr lang="fr-FR" sz="2000" b="0" dirty="0"/>
          </a:p>
        </p:txBody>
      </p:sp>
    </p:spTree>
    <p:extLst>
      <p:ext uri="{BB962C8B-B14F-4D97-AF65-F5344CB8AC3E}">
        <p14:creationId xmlns:p14="http://schemas.microsoft.com/office/powerpoint/2010/main" val="2102469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8F144-F3DA-9830-3AAC-F1628D83F446}"/>
            </a:ext>
          </a:extLst>
        </p:cNvPr>
        <p:cNvGrpSpPr/>
        <p:nvPr/>
      </p:nvGrpSpPr>
      <p:grpSpPr>
        <a:xfrm>
          <a:off x="0" y="0"/>
          <a:ext cx="0" cy="0"/>
          <a:chOff x="0" y="0"/>
          <a:chExt cx="0" cy="0"/>
        </a:xfrm>
      </p:grpSpPr>
      <p:sp>
        <p:nvSpPr>
          <p:cNvPr id="3" name="Sous-titre 2">
            <a:extLst>
              <a:ext uri="{FF2B5EF4-FFF2-40B4-BE49-F238E27FC236}">
                <a16:creationId xmlns:a16="http://schemas.microsoft.com/office/drawing/2014/main" id="{BD3BE743-2D7F-DE0A-E685-93D05713488B}"/>
              </a:ext>
            </a:extLst>
          </p:cNvPr>
          <p:cNvSpPr>
            <a:spLocks noGrp="1"/>
          </p:cNvSpPr>
          <p:nvPr>
            <p:ph type="subTitle" idx="4"/>
          </p:nvPr>
        </p:nvSpPr>
        <p:spPr>
          <a:xfrm>
            <a:off x="914400" y="381000"/>
            <a:ext cx="8382000" cy="7078861"/>
          </a:xfrm>
        </p:spPr>
        <p:txBody>
          <a:bodyPr/>
          <a:lstStyle/>
          <a:p>
            <a:r>
              <a:rPr lang="fr-FR" sz="2000" b="0" dirty="0"/>
              <a:t>L’enseignement de spécialité </a:t>
            </a:r>
            <a:r>
              <a:rPr lang="fr-FR" sz="2000" dirty="0" smtClean="0"/>
              <a:t>Education </a:t>
            </a:r>
            <a:r>
              <a:rPr lang="fr-FR" sz="2000" dirty="0"/>
              <a:t>Physique, Pratiques et Culture Sportives </a:t>
            </a:r>
            <a:r>
              <a:rPr lang="fr-FR" sz="2000" dirty="0" smtClean="0"/>
              <a:t>EPPCS </a:t>
            </a:r>
            <a:r>
              <a:rPr lang="fr-FR" sz="2000" b="0" dirty="0" smtClean="0"/>
              <a:t>dépasse </a:t>
            </a:r>
            <a:r>
              <a:rPr lang="fr-FR" sz="2000" b="0" dirty="0"/>
              <a:t>le champ strict de la pratique sportive. Il  intègre d’autres champs disciplinaires (sciences, humanités) en associant des apports pratiques et des contenus théoriques. </a:t>
            </a:r>
          </a:p>
          <a:p>
            <a:r>
              <a:rPr lang="fr-FR" sz="2000" b="0" dirty="0"/>
              <a:t>Il n’est pas obligatoire d’avoir suivi l’option EPS en classe de 2de.</a:t>
            </a:r>
          </a:p>
          <a:p>
            <a:r>
              <a:rPr lang="fr-FR" sz="2000" b="0" dirty="0"/>
              <a:t>Il offre des perspectives de parcours d’études et d’insertion professionnelle dans plusieurs secteurs tels que les métiers de la santé et du bien-être, l’enseignement, l’entraînement, la gestion, la communication, le secteur événementiel, la recherche, la sécurité.</a:t>
            </a:r>
          </a:p>
          <a:p>
            <a:endParaRPr lang="fr-FR" sz="2000" b="0" dirty="0"/>
          </a:p>
          <a:p>
            <a:r>
              <a:rPr lang="fr-FR" sz="2000" b="0" dirty="0"/>
              <a:t>La spécialité </a:t>
            </a:r>
            <a:r>
              <a:rPr lang="fr-FR" sz="2000" dirty="0" smtClean="0"/>
              <a:t>Anglais </a:t>
            </a:r>
            <a:r>
              <a:rPr lang="fr-FR" sz="2000" dirty="0"/>
              <a:t>Monde </a:t>
            </a:r>
            <a:r>
              <a:rPr lang="fr-FR" sz="2000" dirty="0" smtClean="0"/>
              <a:t>Contemporain </a:t>
            </a:r>
            <a:r>
              <a:rPr lang="fr-FR" sz="2000" b="0" dirty="0"/>
              <a:t>a pour objectif de </a:t>
            </a:r>
            <a:r>
              <a:rPr lang="fr-FR" sz="2000" b="0" dirty="0" smtClean="0"/>
              <a:t>comprendre </a:t>
            </a:r>
            <a:r>
              <a:rPr lang="fr-FR" sz="2000" b="0" dirty="0"/>
              <a:t>et d'analyser les enjeux du monde anglophone contemporain: société, économie, politique, géopolitique, culture, science et technique, en explorant et en mettant en perspective la langue et les cultures des sociétés anglophones.</a:t>
            </a:r>
          </a:p>
          <a:p>
            <a:endParaRPr lang="fr-FR" sz="2000" b="0" dirty="0"/>
          </a:p>
          <a:p>
            <a:r>
              <a:rPr lang="fr-FR" sz="2000" b="0" dirty="0"/>
              <a:t>Contenu des autres spécialités sur le lien suivant : </a:t>
            </a:r>
            <a:r>
              <a:rPr lang="fr-FR" sz="2000" b="1" noProof="0" dirty="0">
                <a:latin typeface="Calibri"/>
                <a:cs typeface="Calibri"/>
                <a:hlinkClick r:id="rId2"/>
              </a:rPr>
              <a:t>https://www.education.gouv.fr/reussir-au-lycee/choisir-ses-enseignements-de-specialite-au-lycee-pour-preparer-ses-etudes-superieures-325475</a:t>
            </a:r>
            <a:endParaRPr lang="fr-FR" sz="2000" b="0" dirty="0"/>
          </a:p>
          <a:p>
            <a:endParaRPr lang="fr-FR" sz="2000" b="0" dirty="0"/>
          </a:p>
          <a:p>
            <a:endParaRPr lang="fr-FR" sz="2000" b="0" dirty="0"/>
          </a:p>
          <a:p>
            <a:endParaRPr lang="fr-FR" sz="2000" b="0" dirty="0"/>
          </a:p>
          <a:p>
            <a:endParaRPr lang="fr-FR" sz="2000" b="0" dirty="0"/>
          </a:p>
        </p:txBody>
      </p:sp>
    </p:spTree>
    <p:extLst>
      <p:ext uri="{BB962C8B-B14F-4D97-AF65-F5344CB8AC3E}">
        <p14:creationId xmlns:p14="http://schemas.microsoft.com/office/powerpoint/2010/main" val="105617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C53FD25-299B-FEA6-FAE0-EA02C76081C5}"/>
              </a:ext>
            </a:extLst>
          </p:cNvPr>
          <p:cNvSpPr>
            <a:spLocks noGrp="1"/>
          </p:cNvSpPr>
          <p:nvPr>
            <p:ph type="body" idx="1"/>
          </p:nvPr>
        </p:nvSpPr>
        <p:spPr>
          <a:xfrm>
            <a:off x="304800" y="152400"/>
            <a:ext cx="11049000" cy="6093976"/>
          </a:xfrm>
        </p:spPr>
        <p:txBody>
          <a:bodyPr/>
          <a:lstStyle/>
          <a:p>
            <a:r>
              <a:rPr lang="fr-FR" dirty="0"/>
              <a:t>A Gourdon : </a:t>
            </a:r>
          </a:p>
          <a:p>
            <a:endParaRPr lang="fr-FR" b="0" dirty="0"/>
          </a:p>
          <a:p>
            <a:r>
              <a:rPr lang="fr-FR" b="0" dirty="0"/>
              <a:t>Les élèves doivent choisir une combinaison de spécialités parmi les suivantes :</a:t>
            </a:r>
          </a:p>
          <a:p>
            <a:endParaRPr lang="fr-FR" b="0" dirty="0"/>
          </a:p>
          <a:p>
            <a:pPr lvl="0"/>
            <a:r>
              <a:rPr lang="fr-FR" dirty="0"/>
              <a:t>Plage horaire 1 : Mathématiques / Humanités, littérature et philosophie (HLP)</a:t>
            </a:r>
          </a:p>
          <a:p>
            <a:pPr lvl="0"/>
            <a:r>
              <a:rPr lang="fr-FR" dirty="0"/>
              <a:t>Plage horaire 2 : Histoire-géographie, géopolitique et sciences politiques (HGGSP) / Éducation physique, pratiques et culture sportives (EPPCS)</a:t>
            </a:r>
          </a:p>
          <a:p>
            <a:pPr lvl="0"/>
            <a:r>
              <a:rPr lang="fr-FR" dirty="0"/>
              <a:t>Plage horaire 3 : Sciences de la Vie et de la Terre (SVT) / Sciences économiques et sociales (SES)</a:t>
            </a:r>
          </a:p>
          <a:p>
            <a:pPr lvl="0"/>
            <a:r>
              <a:rPr lang="fr-FR" dirty="0"/>
              <a:t>Plage horaire 4 : Physique-Chimie (PC) / Anglais Monde Contemporain (AMC)</a:t>
            </a:r>
          </a:p>
          <a:p>
            <a:r>
              <a:rPr lang="fr-FR" dirty="0">
                <a:solidFill>
                  <a:srgbClr val="0070C0"/>
                </a:solidFill>
              </a:rPr>
              <a:t>Pour information en Terminale, il faudra choisir 2 EDS en fonction des possibilités ci-dessous :</a:t>
            </a:r>
          </a:p>
          <a:p>
            <a:pPr lvl="0"/>
            <a:r>
              <a:rPr lang="fr-FR" dirty="0">
                <a:solidFill>
                  <a:srgbClr val="0070C0"/>
                </a:solidFill>
              </a:rPr>
              <a:t>Plage horaire 1 : Mathématiques / HLP / EPPCS</a:t>
            </a:r>
          </a:p>
          <a:p>
            <a:pPr lvl="0"/>
            <a:r>
              <a:rPr lang="fr-FR" dirty="0">
                <a:solidFill>
                  <a:srgbClr val="0070C0"/>
                </a:solidFill>
              </a:rPr>
              <a:t>Plage horaire 2 : Physique-Chimie / AMC / HGGSP</a:t>
            </a:r>
          </a:p>
          <a:p>
            <a:pPr lvl="0"/>
            <a:r>
              <a:rPr lang="fr-FR" dirty="0">
                <a:solidFill>
                  <a:srgbClr val="0070C0"/>
                </a:solidFill>
              </a:rPr>
              <a:t>Plage horaire 3 : SVT / SES</a:t>
            </a:r>
          </a:p>
          <a:p>
            <a:endParaRPr lang="fr-FR" b="0" dirty="0"/>
          </a:p>
          <a:p>
            <a:r>
              <a:rPr lang="fr-FR" b="0" dirty="0"/>
              <a:t>Ces combinaisons ont fait l’objet d’une réflexion en lien avec les établissements du supérieur</a:t>
            </a:r>
          </a:p>
          <a:p>
            <a:endParaRPr lang="fr-FR" b="0" dirty="0"/>
          </a:p>
          <a:p>
            <a:r>
              <a:rPr lang="fr-FR" b="0" dirty="0"/>
              <a:t>Les combinaisons définitives sont susceptibles d’être élargies en fonction des demandes des élèves (au moment du choix définitif au mois de mai)</a:t>
            </a:r>
          </a:p>
          <a:p>
            <a:endParaRPr lang="fr-FR" dirty="0"/>
          </a:p>
          <a:p>
            <a:endParaRPr lang="fr-FR" dirty="0"/>
          </a:p>
          <a:p>
            <a:endParaRPr lang="fr-FR" dirty="0"/>
          </a:p>
          <a:p>
            <a:endParaRPr lang="fr-FR" dirty="0"/>
          </a:p>
        </p:txBody>
      </p:sp>
      <p:sp>
        <p:nvSpPr>
          <p:cNvPr id="5" name="ZoneTexte 4">
            <a:extLst>
              <a:ext uri="{FF2B5EF4-FFF2-40B4-BE49-F238E27FC236}">
                <a16:creationId xmlns:a16="http://schemas.microsoft.com/office/drawing/2014/main" id="{AF5C5FA5-7528-3A0A-3C2E-8953E998CA57}"/>
              </a:ext>
            </a:extLst>
          </p:cNvPr>
          <p:cNvSpPr txBox="1"/>
          <p:nvPr/>
        </p:nvSpPr>
        <p:spPr>
          <a:xfrm>
            <a:off x="2819400" y="5199890"/>
            <a:ext cx="6172200" cy="1631216"/>
          </a:xfrm>
          <a:prstGeom prst="rect">
            <a:avLst/>
          </a:prstGeom>
          <a:noFill/>
        </p:spPr>
        <p:txBody>
          <a:bodyPr wrap="square">
            <a:spAutoFit/>
          </a:bodyPr>
          <a:lstStyle/>
          <a:p>
            <a:r>
              <a:rPr lang="fr-FR" sz="2000" b="1" dirty="0">
                <a:latin typeface="Arial" panose="020B0604020202020204" pitchFamily="34" charset="0"/>
                <a:cs typeface="Arial" panose="020B0604020202020204" pitchFamily="34" charset="0"/>
              </a:rPr>
              <a:t>L’affectation en voie générale est automatique </a:t>
            </a:r>
            <a:r>
              <a:rPr lang="fr-FR" sz="2000" dirty="0">
                <a:latin typeface="Arial" panose="020B0604020202020204" pitchFamily="34" charset="0"/>
                <a:cs typeface="Arial" panose="020B0604020202020204" pitchFamily="34" charset="0"/>
              </a:rPr>
              <a:t>(si conforme avec l’avis du conseil de classe)</a:t>
            </a:r>
          </a:p>
          <a:p>
            <a:r>
              <a:rPr lang="fr-FR" sz="2000" dirty="0">
                <a:latin typeface="Arial" panose="020B0604020202020204" pitchFamily="34" charset="0"/>
                <a:cs typeface="Arial" panose="020B0604020202020204" pitchFamily="34" charset="0"/>
              </a:rPr>
              <a:t>L’affectation en voie technologique et professionnelle est conditionnée à l’avis du conseil de classe </a:t>
            </a:r>
            <a:r>
              <a:rPr lang="fr-FR" sz="2000" b="1" dirty="0">
                <a:latin typeface="Arial" panose="020B0604020202020204" pitchFamily="34" charset="0"/>
                <a:cs typeface="Arial" panose="020B0604020202020204" pitchFamily="34" charset="0"/>
              </a:rPr>
              <a:t>ET des places disponibles.</a:t>
            </a:r>
          </a:p>
        </p:txBody>
      </p:sp>
      <p:pic>
        <p:nvPicPr>
          <p:cNvPr id="7" name="Image 6">
            <a:extLst>
              <a:ext uri="{FF2B5EF4-FFF2-40B4-BE49-F238E27FC236}">
                <a16:creationId xmlns:a16="http://schemas.microsoft.com/office/drawing/2014/main" id="{F5D55293-C382-6113-6FB8-CC9370ACC5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0259" y="5408474"/>
            <a:ext cx="1449526" cy="1449526"/>
          </a:xfrm>
          <a:prstGeom prst="rect">
            <a:avLst/>
          </a:prstGeom>
        </p:spPr>
      </p:pic>
    </p:spTree>
    <p:extLst>
      <p:ext uri="{BB962C8B-B14F-4D97-AF65-F5344CB8AC3E}">
        <p14:creationId xmlns:p14="http://schemas.microsoft.com/office/powerpoint/2010/main" val="10275279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524</TotalTime>
  <Words>980</Words>
  <Application>Microsoft Office PowerPoint</Application>
  <PresentationFormat>Grand écran</PresentationFormat>
  <Paragraphs>207</Paragraphs>
  <Slides>23</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23</vt:i4>
      </vt:variant>
    </vt:vector>
  </HeadingPairs>
  <TitlesOfParts>
    <vt:vector size="32" baseType="lpstr">
      <vt:lpstr>Arial</vt:lpstr>
      <vt:lpstr>Arial Black</vt:lpstr>
      <vt:lpstr>Arial MT</vt:lpstr>
      <vt:lpstr>Calibri</vt:lpstr>
      <vt:lpstr>Marianne</vt:lpstr>
      <vt:lpstr>Segoe UI Symbol</vt:lpstr>
      <vt:lpstr>Trebuchet MS</vt:lpstr>
      <vt:lpstr>Wingdings</vt:lpstr>
      <vt:lpstr>Office Theme</vt:lpstr>
      <vt:lpstr>Réunion parents 2GT 10-02-2025</vt:lpstr>
      <vt:lpstr>En fin de seconde générale et technologique</vt:lpstr>
      <vt:lpstr>LA VOIE GENERALE EN 1RE ET TERMINALE</vt:lpstr>
      <vt:lpstr>LA VOIE TECHNOLOGIQUE EN 1RE ET TERMINALE</vt:lpstr>
      <vt:lpstr>Présentation PowerPoint</vt:lpstr>
      <vt:lpstr>Présentation PowerPoint</vt:lpstr>
      <vt:lpstr>Présentation PowerPoint</vt:lpstr>
      <vt:lpstr>Présentation PowerPoint</vt:lpstr>
      <vt:lpstr>Présentation PowerPoint</vt:lpstr>
      <vt:lpstr>Pour aller plus loin…</vt:lpstr>
      <vt:lpstr>Présentation PowerPoint</vt:lpstr>
      <vt:lpstr>Après le bac…</vt:lpstr>
      <vt:lpstr>Le lycée prépare aux études supérieures </vt:lpstr>
      <vt:lpstr>Procédure informatique : Educonnect </vt:lpstr>
      <vt:lpstr>Présentation PowerPoint</vt:lpstr>
      <vt:lpstr>Les étapes sont présentées avec des conseils pour s’informer et préparer son projet d’orientation</vt:lpstr>
      <vt:lpstr>Le bouton + Ajouter une intention ouvre une pop-up qui permet la sélection d’une voie d’orientation</vt:lpstr>
      <vt:lpstr>La sélection d’une voie se fait dans l’ordre de préférence, il est possible de les modifier jusqu’à la fermeture du service en ligne Orientation à la date indiquée par le chef d’établissement. </vt:lpstr>
      <vt:lpstr>Le récapitulatif des demandes doit être validé pour être enregistré.</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d’information Parents d’élèves de 3ème</dc:title>
  <dc:creator>utilisateur</dc:creator>
  <cp:lastModifiedBy>direction</cp:lastModifiedBy>
  <cp:revision>14</cp:revision>
  <cp:lastPrinted>2025-02-10T15:11:24Z</cp:lastPrinted>
  <dcterms:created xsi:type="dcterms:W3CDTF">2024-03-12T16:39:32Z</dcterms:created>
  <dcterms:modified xsi:type="dcterms:W3CDTF">2025-02-10T15:33:12Z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2024-02-06T00:00:00Z</vt:filetime>
  </property>
  <property fmtid="{D5CDD505-2E9C-101B-9397-08002B2CF9AE}" pid="3" name="Creator">
    <vt:lpwstr>Microsoft® PowerPoint® 2019</vt:lpwstr>
  </property>
  <property fmtid="{D5CDD505-2E9C-101B-9397-08002B2CF9AE}" pid="4" name="LastSaved">
    <vt:filetime>2024-03-12T00:00:00Z</vt:filetime>
  </property>
  <property fmtid="{D5CDD505-2E9C-101B-9397-08002B2CF9AE}" pid="5" name="Producer">
    <vt:lpwstr>Microsoft® PowerPoint® 2019</vt:lpwstr>
  </property>
</Properties>
</file>